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7" r:id="rId2"/>
    <p:sldMasterId id="2147483703" r:id="rId3"/>
    <p:sldMasterId id="2147483716" r:id="rId4"/>
  </p:sldMasterIdLst>
  <p:notesMasterIdLst>
    <p:notesMasterId r:id="rId20"/>
  </p:notesMasterIdLst>
  <p:sldIdLst>
    <p:sldId id="256" r:id="rId5"/>
    <p:sldId id="306" r:id="rId6"/>
    <p:sldId id="334" r:id="rId7"/>
    <p:sldId id="335" r:id="rId8"/>
    <p:sldId id="336" r:id="rId9"/>
    <p:sldId id="337" r:id="rId10"/>
    <p:sldId id="341" r:id="rId11"/>
    <p:sldId id="342" r:id="rId12"/>
    <p:sldId id="343" r:id="rId13"/>
    <p:sldId id="344" r:id="rId14"/>
    <p:sldId id="346" r:id="rId15"/>
    <p:sldId id="347" r:id="rId16"/>
    <p:sldId id="338" r:id="rId17"/>
    <p:sldId id="339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FF"/>
    <a:srgbClr val="FF7F00"/>
    <a:srgbClr val="6FB9D7"/>
    <a:srgbClr val="808080"/>
    <a:srgbClr val="969696"/>
    <a:srgbClr val="000000"/>
    <a:srgbClr val="333333"/>
    <a:srgbClr val="EC2C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>
      <p:cViewPr varScale="1">
        <p:scale>
          <a:sx n="74" d="100"/>
          <a:sy n="74" d="100"/>
        </p:scale>
        <p:origin x="456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05B0947-46B9-460D-9217-5BD210EEE01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id-ID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34FD51F-5F93-49ED-9BC1-82E17E8A227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id-ID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373344BB-37BE-495C-AB7A-E84E2DD4A4E4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22815865-BD3B-43C0-BBF3-65645A4BE5E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text styles</a:t>
            </a:r>
          </a:p>
          <a:p>
            <a:pPr lvl="1"/>
            <a:r>
              <a:rPr lang="en-US" altLang="id-ID"/>
              <a:t>Second level</a:t>
            </a:r>
          </a:p>
          <a:p>
            <a:pPr lvl="2"/>
            <a:r>
              <a:rPr lang="en-US" altLang="id-ID"/>
              <a:t>Third level</a:t>
            </a:r>
          </a:p>
          <a:p>
            <a:pPr lvl="3"/>
            <a:r>
              <a:rPr lang="en-US" altLang="id-ID"/>
              <a:t>Fourth level</a:t>
            </a:r>
          </a:p>
          <a:p>
            <a:pPr lvl="4"/>
            <a:r>
              <a:rPr lang="en-US" altLang="id-ID"/>
              <a:t>Fifth level</a:t>
            </a:r>
          </a:p>
        </p:txBody>
      </p:sp>
      <p:sp>
        <p:nvSpPr>
          <p:cNvPr id="9222" name="Rectangle 6">
            <a:extLst>
              <a:ext uri="{FF2B5EF4-FFF2-40B4-BE49-F238E27FC236}">
                <a16:creationId xmlns:a16="http://schemas.microsoft.com/office/drawing/2014/main" id="{C2093537-69DF-4CE6-A9D8-7D977F3F13E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id-ID"/>
          </a:p>
        </p:txBody>
      </p:sp>
      <p:sp>
        <p:nvSpPr>
          <p:cNvPr id="9223" name="Rectangle 7">
            <a:extLst>
              <a:ext uri="{FF2B5EF4-FFF2-40B4-BE49-F238E27FC236}">
                <a16:creationId xmlns:a16="http://schemas.microsoft.com/office/drawing/2014/main" id="{C5676F57-75F4-443E-A614-EFD15D91B8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C0FFA94-4A17-412E-80CB-5CE2546406AF}" type="slidenum">
              <a:rPr lang="en-US" altLang="id-ID"/>
              <a:pPr/>
              <a:t>‹#›</a:t>
            </a:fld>
            <a:endParaRPr lang="en-US" alt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jpeg"/><Relationship Id="rId5" Type="http://schemas.openxmlformats.org/officeDocument/2006/relationships/image" Target="../media/image6.jpeg"/><Relationship Id="rId4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Freeform 12"/>
          <p:cNvSpPr>
            <a:spLocks/>
          </p:cNvSpPr>
          <p:nvPr/>
        </p:nvSpPr>
        <p:spPr bwMode="gray">
          <a:xfrm>
            <a:off x="-12700" y="2997201"/>
            <a:ext cx="2940051" cy="2663825"/>
          </a:xfrm>
          <a:custGeom>
            <a:avLst/>
            <a:gdLst>
              <a:gd name="T0" fmla="*/ 0 w 1406"/>
              <a:gd name="T1" fmla="*/ 1678 h 1678"/>
              <a:gd name="T2" fmla="*/ 0 w 1406"/>
              <a:gd name="T3" fmla="*/ 1134 h 1678"/>
              <a:gd name="T4" fmla="*/ 1406 w 1406"/>
              <a:gd name="T5" fmla="*/ 0 h 1678"/>
              <a:gd name="T6" fmla="*/ 1406 w 1406"/>
              <a:gd name="T7" fmla="*/ 91 h 1678"/>
              <a:gd name="T8" fmla="*/ 0 w 1406"/>
              <a:gd name="T9" fmla="*/ 1678 h 1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6" h="1678">
                <a:moveTo>
                  <a:pt x="0" y="1678"/>
                </a:moveTo>
                <a:lnTo>
                  <a:pt x="0" y="1134"/>
                </a:lnTo>
                <a:lnTo>
                  <a:pt x="1406" y="0"/>
                </a:lnTo>
                <a:lnTo>
                  <a:pt x="1406" y="91"/>
                </a:lnTo>
                <a:lnTo>
                  <a:pt x="0" y="1678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4103" name="Picture 7" descr="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30400" y="1782764"/>
            <a:ext cx="9812867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Freeform 8"/>
          <p:cNvSpPr>
            <a:spLocks/>
          </p:cNvSpPr>
          <p:nvPr/>
        </p:nvSpPr>
        <p:spPr bwMode="gray">
          <a:xfrm>
            <a:off x="757767" y="-9525"/>
            <a:ext cx="2379133" cy="6875463"/>
          </a:xfrm>
          <a:custGeom>
            <a:avLst/>
            <a:gdLst>
              <a:gd name="T0" fmla="*/ 0 w 1124"/>
              <a:gd name="T1" fmla="*/ 0 h 4343"/>
              <a:gd name="T2" fmla="*/ 490 w 1124"/>
              <a:gd name="T3" fmla="*/ 2 h 4343"/>
              <a:gd name="T4" fmla="*/ 1124 w 1124"/>
              <a:gd name="T5" fmla="*/ 1373 h 4343"/>
              <a:gd name="T6" fmla="*/ 1124 w 1124"/>
              <a:gd name="T7" fmla="*/ 2036 h 4343"/>
              <a:gd name="T8" fmla="*/ 889 w 1124"/>
              <a:gd name="T9" fmla="*/ 4343 h 4343"/>
              <a:gd name="T10" fmla="*/ 526 w 1124"/>
              <a:gd name="T11" fmla="*/ 4343 h 4343"/>
              <a:gd name="T12" fmla="*/ 1079 w 1124"/>
              <a:gd name="T13" fmla="*/ 2031 h 4343"/>
              <a:gd name="T14" fmla="*/ 1079 w 1124"/>
              <a:gd name="T15" fmla="*/ 1383 h 4343"/>
              <a:gd name="T16" fmla="*/ 0 w 1124"/>
              <a:gd name="T17" fmla="*/ 0 h 4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4" h="4343">
                <a:moveTo>
                  <a:pt x="0" y="0"/>
                </a:moveTo>
                <a:lnTo>
                  <a:pt x="490" y="2"/>
                </a:lnTo>
                <a:lnTo>
                  <a:pt x="1124" y="1373"/>
                </a:lnTo>
                <a:lnTo>
                  <a:pt x="1124" y="2036"/>
                </a:lnTo>
                <a:lnTo>
                  <a:pt x="889" y="4343"/>
                </a:lnTo>
                <a:lnTo>
                  <a:pt x="526" y="4343"/>
                </a:lnTo>
                <a:lnTo>
                  <a:pt x="1079" y="2031"/>
                </a:lnTo>
                <a:lnTo>
                  <a:pt x="1079" y="138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05" name="Freeform 9"/>
          <p:cNvSpPr>
            <a:spLocks/>
          </p:cNvSpPr>
          <p:nvPr/>
        </p:nvSpPr>
        <p:spPr bwMode="gray">
          <a:xfrm>
            <a:off x="-16933" y="-9525"/>
            <a:ext cx="3189817" cy="6880225"/>
          </a:xfrm>
          <a:custGeom>
            <a:avLst/>
            <a:gdLst>
              <a:gd name="T0" fmla="*/ 181 w 1507"/>
              <a:gd name="T1" fmla="*/ 0 h 4334"/>
              <a:gd name="T2" fmla="*/ 1507 w 1507"/>
              <a:gd name="T3" fmla="*/ 1379 h 4334"/>
              <a:gd name="T4" fmla="*/ 1507 w 1507"/>
              <a:gd name="T5" fmla="*/ 2036 h 4334"/>
              <a:gd name="T6" fmla="*/ 727 w 1507"/>
              <a:gd name="T7" fmla="*/ 4334 h 4334"/>
              <a:gd name="T8" fmla="*/ 2 w 1507"/>
              <a:gd name="T9" fmla="*/ 4334 h 4334"/>
              <a:gd name="T10" fmla="*/ 2 w 1507"/>
              <a:gd name="T11" fmla="*/ 4162 h 4334"/>
              <a:gd name="T12" fmla="*/ 1441 w 1507"/>
              <a:gd name="T13" fmla="*/ 1936 h 4334"/>
              <a:gd name="T14" fmla="*/ 1441 w 1507"/>
              <a:gd name="T15" fmla="*/ 1447 h 4334"/>
              <a:gd name="T16" fmla="*/ 8 w 1507"/>
              <a:gd name="T17" fmla="*/ 434 h 4334"/>
              <a:gd name="T18" fmla="*/ 0 w 1507"/>
              <a:gd name="T19" fmla="*/ 6 h 4334"/>
              <a:gd name="T20" fmla="*/ 181 w 1507"/>
              <a:gd name="T21" fmla="*/ 0 h 4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7" h="4334">
                <a:moveTo>
                  <a:pt x="181" y="0"/>
                </a:moveTo>
                <a:lnTo>
                  <a:pt x="1507" y="1379"/>
                </a:lnTo>
                <a:lnTo>
                  <a:pt x="1507" y="2036"/>
                </a:lnTo>
                <a:lnTo>
                  <a:pt x="727" y="4334"/>
                </a:lnTo>
                <a:lnTo>
                  <a:pt x="2" y="4334"/>
                </a:lnTo>
                <a:lnTo>
                  <a:pt x="2" y="4162"/>
                </a:lnTo>
                <a:lnTo>
                  <a:pt x="1441" y="1936"/>
                </a:lnTo>
                <a:lnTo>
                  <a:pt x="1441" y="1447"/>
                </a:lnTo>
                <a:lnTo>
                  <a:pt x="8" y="434"/>
                </a:lnTo>
                <a:lnTo>
                  <a:pt x="0" y="6"/>
                </a:lnTo>
                <a:lnTo>
                  <a:pt x="1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06" name="Freeform 10"/>
          <p:cNvSpPr>
            <a:spLocks/>
          </p:cNvSpPr>
          <p:nvPr/>
        </p:nvSpPr>
        <p:spPr bwMode="gray">
          <a:xfrm>
            <a:off x="3409951" y="0"/>
            <a:ext cx="4030133" cy="6858000"/>
          </a:xfrm>
          <a:custGeom>
            <a:avLst/>
            <a:gdLst>
              <a:gd name="T0" fmla="*/ 1904 w 1904"/>
              <a:gd name="T1" fmla="*/ 0 h 4354"/>
              <a:gd name="T2" fmla="*/ 1178 w 1904"/>
              <a:gd name="T3" fmla="*/ 0 h 4354"/>
              <a:gd name="T4" fmla="*/ 0 w 1904"/>
              <a:gd name="T5" fmla="*/ 1342 h 4354"/>
              <a:gd name="T6" fmla="*/ 0 w 1904"/>
              <a:gd name="T7" fmla="*/ 1950 h 4354"/>
              <a:gd name="T8" fmla="*/ 498 w 1904"/>
              <a:gd name="T9" fmla="*/ 4354 h 4354"/>
              <a:gd name="T10" fmla="*/ 1088 w 1904"/>
              <a:gd name="T11" fmla="*/ 4354 h 4354"/>
              <a:gd name="T12" fmla="*/ 44 w 1904"/>
              <a:gd name="T13" fmla="*/ 1985 h 4354"/>
              <a:gd name="T14" fmla="*/ 44 w 1904"/>
              <a:gd name="T15" fmla="*/ 1361 h 4354"/>
              <a:gd name="T16" fmla="*/ 1904 w 1904"/>
              <a:gd name="T17" fmla="*/ 0 h 4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04" h="4354">
                <a:moveTo>
                  <a:pt x="1904" y="0"/>
                </a:moveTo>
                <a:lnTo>
                  <a:pt x="1178" y="0"/>
                </a:lnTo>
                <a:lnTo>
                  <a:pt x="0" y="1342"/>
                </a:lnTo>
                <a:lnTo>
                  <a:pt x="0" y="1950"/>
                </a:lnTo>
                <a:lnTo>
                  <a:pt x="498" y="4354"/>
                </a:lnTo>
                <a:lnTo>
                  <a:pt x="1088" y="4354"/>
                </a:lnTo>
                <a:lnTo>
                  <a:pt x="44" y="1985"/>
                </a:lnTo>
                <a:lnTo>
                  <a:pt x="44" y="1361"/>
                </a:lnTo>
                <a:lnTo>
                  <a:pt x="1904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07" name="Freeform 11"/>
          <p:cNvSpPr>
            <a:spLocks/>
          </p:cNvSpPr>
          <p:nvPr/>
        </p:nvSpPr>
        <p:spPr bwMode="gray">
          <a:xfrm>
            <a:off x="3945467" y="-14288"/>
            <a:ext cx="3615267" cy="1887538"/>
          </a:xfrm>
          <a:custGeom>
            <a:avLst/>
            <a:gdLst>
              <a:gd name="T0" fmla="*/ 1708 w 1708"/>
              <a:gd name="T1" fmla="*/ 1 h 1189"/>
              <a:gd name="T2" fmla="*/ 1379 w 1708"/>
              <a:gd name="T3" fmla="*/ 0 h 1189"/>
              <a:gd name="T4" fmla="*/ 0 w 1708"/>
              <a:gd name="T5" fmla="*/ 1189 h 1189"/>
              <a:gd name="T6" fmla="*/ 1708 w 1708"/>
              <a:gd name="T7" fmla="*/ 1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08" h="1189">
                <a:moveTo>
                  <a:pt x="1708" y="1"/>
                </a:moveTo>
                <a:lnTo>
                  <a:pt x="1379" y="0"/>
                </a:lnTo>
                <a:lnTo>
                  <a:pt x="0" y="1189"/>
                </a:lnTo>
                <a:lnTo>
                  <a:pt x="1708" y="1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09" name="Freeform 13"/>
          <p:cNvSpPr>
            <a:spLocks/>
          </p:cNvSpPr>
          <p:nvPr/>
        </p:nvSpPr>
        <p:spPr bwMode="gray">
          <a:xfrm>
            <a:off x="3331634" y="-9525"/>
            <a:ext cx="8140700" cy="6867525"/>
          </a:xfrm>
          <a:custGeom>
            <a:avLst/>
            <a:gdLst>
              <a:gd name="T0" fmla="*/ 3665 w 3846"/>
              <a:gd name="T1" fmla="*/ 0 h 4354"/>
              <a:gd name="T2" fmla="*/ 2122 w 3846"/>
              <a:gd name="T3" fmla="*/ 0 h 4354"/>
              <a:gd name="T4" fmla="*/ 0 w 3846"/>
              <a:gd name="T5" fmla="*/ 1339 h 4354"/>
              <a:gd name="T6" fmla="*/ 0 w 3846"/>
              <a:gd name="T7" fmla="*/ 1950 h 4354"/>
              <a:gd name="T8" fmla="*/ 1215 w 3846"/>
              <a:gd name="T9" fmla="*/ 4354 h 4354"/>
              <a:gd name="T10" fmla="*/ 1941 w 3846"/>
              <a:gd name="T11" fmla="*/ 4354 h 4354"/>
              <a:gd name="T12" fmla="*/ 72 w 3846"/>
              <a:gd name="T13" fmla="*/ 1877 h 4354"/>
              <a:gd name="T14" fmla="*/ 72 w 3846"/>
              <a:gd name="T15" fmla="*/ 1361 h 4354"/>
              <a:gd name="T16" fmla="*/ 3846 w 3846"/>
              <a:gd name="T17" fmla="*/ 0 h 4354"/>
              <a:gd name="T18" fmla="*/ 2122 w 3846"/>
              <a:gd name="T19" fmla="*/ 0 h 4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46" h="4354">
                <a:moveTo>
                  <a:pt x="3665" y="0"/>
                </a:moveTo>
                <a:lnTo>
                  <a:pt x="2122" y="0"/>
                </a:lnTo>
                <a:lnTo>
                  <a:pt x="0" y="1339"/>
                </a:lnTo>
                <a:lnTo>
                  <a:pt x="0" y="1950"/>
                </a:lnTo>
                <a:lnTo>
                  <a:pt x="1215" y="4354"/>
                </a:lnTo>
                <a:lnTo>
                  <a:pt x="1941" y="4354"/>
                </a:lnTo>
                <a:lnTo>
                  <a:pt x="72" y="1877"/>
                </a:lnTo>
                <a:lnTo>
                  <a:pt x="72" y="1361"/>
                </a:lnTo>
                <a:lnTo>
                  <a:pt x="3846" y="0"/>
                </a:lnTo>
                <a:lnTo>
                  <a:pt x="2122" y="0"/>
                </a:lnTo>
              </a:path>
            </a:pathLst>
          </a:cu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10" name="Freeform 14"/>
          <p:cNvSpPr>
            <a:spLocks/>
          </p:cNvSpPr>
          <p:nvPr/>
        </p:nvSpPr>
        <p:spPr bwMode="gray">
          <a:xfrm>
            <a:off x="-12699" y="185739"/>
            <a:ext cx="2995084" cy="5984875"/>
          </a:xfrm>
          <a:custGeom>
            <a:avLst/>
            <a:gdLst>
              <a:gd name="T0" fmla="*/ 0 w 1415"/>
              <a:gd name="T1" fmla="*/ 0 h 3770"/>
              <a:gd name="T2" fmla="*/ 1415 w 1415"/>
              <a:gd name="T3" fmla="*/ 1197 h 3770"/>
              <a:gd name="T4" fmla="*/ 1415 w 1415"/>
              <a:gd name="T5" fmla="*/ 1862 h 3770"/>
              <a:gd name="T6" fmla="*/ 0 w 1415"/>
              <a:gd name="T7" fmla="*/ 3770 h 3770"/>
              <a:gd name="T8" fmla="*/ 0 w 1415"/>
              <a:gd name="T9" fmla="*/ 3272 h 3770"/>
              <a:gd name="T10" fmla="*/ 1376 w 1415"/>
              <a:gd name="T11" fmla="*/ 1801 h 3770"/>
              <a:gd name="T12" fmla="*/ 1376 w 1415"/>
              <a:gd name="T13" fmla="*/ 1272 h 3770"/>
              <a:gd name="T14" fmla="*/ 6 w 1415"/>
              <a:gd name="T15" fmla="*/ 962 h 3770"/>
              <a:gd name="T16" fmla="*/ 0 w 1415"/>
              <a:gd name="T17" fmla="*/ 0 h 3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5" h="3770">
                <a:moveTo>
                  <a:pt x="0" y="0"/>
                </a:moveTo>
                <a:lnTo>
                  <a:pt x="1415" y="1197"/>
                </a:lnTo>
                <a:lnTo>
                  <a:pt x="1415" y="1862"/>
                </a:lnTo>
                <a:lnTo>
                  <a:pt x="0" y="3770"/>
                </a:lnTo>
                <a:lnTo>
                  <a:pt x="0" y="3272"/>
                </a:lnTo>
                <a:lnTo>
                  <a:pt x="1376" y="1801"/>
                </a:lnTo>
                <a:lnTo>
                  <a:pt x="1376" y="1272"/>
                </a:lnTo>
                <a:lnTo>
                  <a:pt x="6" y="96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11" name="Freeform 15"/>
          <p:cNvSpPr>
            <a:spLocks/>
          </p:cNvSpPr>
          <p:nvPr/>
        </p:nvSpPr>
        <p:spPr bwMode="gray">
          <a:xfrm>
            <a:off x="3477684" y="642938"/>
            <a:ext cx="8720667" cy="6215062"/>
          </a:xfrm>
          <a:custGeom>
            <a:avLst/>
            <a:gdLst>
              <a:gd name="T0" fmla="*/ 4115 w 4120"/>
              <a:gd name="T1" fmla="*/ 0 h 3915"/>
              <a:gd name="T2" fmla="*/ 4120 w 4120"/>
              <a:gd name="T3" fmla="*/ 500 h 3915"/>
              <a:gd name="T4" fmla="*/ 61 w 4120"/>
              <a:gd name="T5" fmla="*/ 1059 h 3915"/>
              <a:gd name="T6" fmla="*/ 61 w 4120"/>
              <a:gd name="T7" fmla="*/ 1466 h 3915"/>
              <a:gd name="T8" fmla="*/ 2419 w 4120"/>
              <a:gd name="T9" fmla="*/ 3915 h 3915"/>
              <a:gd name="T10" fmla="*/ 1830 w 4120"/>
              <a:gd name="T11" fmla="*/ 3915 h 3915"/>
              <a:gd name="T12" fmla="*/ 0 w 4120"/>
              <a:gd name="T13" fmla="*/ 1449 h 3915"/>
              <a:gd name="T14" fmla="*/ 0 w 4120"/>
              <a:gd name="T15" fmla="*/ 967 h 3915"/>
              <a:gd name="T16" fmla="*/ 4115 w 4120"/>
              <a:gd name="T17" fmla="*/ 0 h 3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20" h="3915">
                <a:moveTo>
                  <a:pt x="4115" y="0"/>
                </a:moveTo>
                <a:lnTo>
                  <a:pt x="4120" y="500"/>
                </a:lnTo>
                <a:lnTo>
                  <a:pt x="61" y="1059"/>
                </a:lnTo>
                <a:lnTo>
                  <a:pt x="61" y="1466"/>
                </a:lnTo>
                <a:lnTo>
                  <a:pt x="2419" y="3915"/>
                </a:lnTo>
                <a:lnTo>
                  <a:pt x="1830" y="3915"/>
                </a:lnTo>
                <a:lnTo>
                  <a:pt x="0" y="1449"/>
                </a:lnTo>
                <a:lnTo>
                  <a:pt x="0" y="967"/>
                </a:lnTo>
                <a:lnTo>
                  <a:pt x="4115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12" name="Freeform 16"/>
          <p:cNvSpPr>
            <a:spLocks/>
          </p:cNvSpPr>
          <p:nvPr/>
        </p:nvSpPr>
        <p:spPr bwMode="gray">
          <a:xfrm>
            <a:off x="3448051" y="-17463"/>
            <a:ext cx="8743949" cy="6875463"/>
          </a:xfrm>
          <a:custGeom>
            <a:avLst/>
            <a:gdLst>
              <a:gd name="T0" fmla="*/ 4131 w 4131"/>
              <a:gd name="T1" fmla="*/ 0 h 4348"/>
              <a:gd name="T2" fmla="*/ 4126 w 4131"/>
              <a:gd name="T3" fmla="*/ 494 h 4348"/>
              <a:gd name="T4" fmla="*/ 55 w 4131"/>
              <a:gd name="T5" fmla="*/ 1404 h 4348"/>
              <a:gd name="T6" fmla="*/ 55 w 4131"/>
              <a:gd name="T7" fmla="*/ 1853 h 4348"/>
              <a:gd name="T8" fmla="*/ 3156 w 4131"/>
              <a:gd name="T9" fmla="*/ 4348 h 4348"/>
              <a:gd name="T10" fmla="*/ 2067 w 4131"/>
              <a:gd name="T11" fmla="*/ 4348 h 4348"/>
              <a:gd name="T12" fmla="*/ 0 w 4131"/>
              <a:gd name="T13" fmla="*/ 1882 h 4348"/>
              <a:gd name="T14" fmla="*/ 0 w 4131"/>
              <a:gd name="T15" fmla="*/ 1355 h 4348"/>
              <a:gd name="T16" fmla="*/ 3615 w 4131"/>
              <a:gd name="T17" fmla="*/ 0 h 4348"/>
              <a:gd name="T18" fmla="*/ 4131 w 4131"/>
              <a:gd name="T19" fmla="*/ 0 h 4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31" h="4348">
                <a:moveTo>
                  <a:pt x="4131" y="0"/>
                </a:moveTo>
                <a:lnTo>
                  <a:pt x="4126" y="494"/>
                </a:lnTo>
                <a:lnTo>
                  <a:pt x="55" y="1404"/>
                </a:lnTo>
                <a:lnTo>
                  <a:pt x="55" y="1853"/>
                </a:lnTo>
                <a:lnTo>
                  <a:pt x="3156" y="4348"/>
                </a:lnTo>
                <a:lnTo>
                  <a:pt x="2067" y="4348"/>
                </a:lnTo>
                <a:lnTo>
                  <a:pt x="0" y="1882"/>
                </a:lnTo>
                <a:lnTo>
                  <a:pt x="0" y="1355"/>
                </a:lnTo>
                <a:lnTo>
                  <a:pt x="3615" y="0"/>
                </a:lnTo>
                <a:lnTo>
                  <a:pt x="41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13" name="Freeform 17"/>
          <p:cNvSpPr>
            <a:spLocks/>
          </p:cNvSpPr>
          <p:nvPr/>
        </p:nvSpPr>
        <p:spPr bwMode="gray">
          <a:xfrm>
            <a:off x="3695700" y="-26988"/>
            <a:ext cx="7681384" cy="2087563"/>
          </a:xfrm>
          <a:custGeom>
            <a:avLst/>
            <a:gdLst>
              <a:gd name="T0" fmla="*/ 0 w 3629"/>
              <a:gd name="T1" fmla="*/ 1315 h 1315"/>
              <a:gd name="T2" fmla="*/ 2858 w 3629"/>
              <a:gd name="T3" fmla="*/ 0 h 1315"/>
              <a:gd name="T4" fmla="*/ 3629 w 3629"/>
              <a:gd name="T5" fmla="*/ 0 h 1315"/>
              <a:gd name="T6" fmla="*/ 0 w 3629"/>
              <a:gd name="T7" fmla="*/ 1315 h 1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29" h="1315">
                <a:moveTo>
                  <a:pt x="0" y="1315"/>
                </a:moveTo>
                <a:lnTo>
                  <a:pt x="2858" y="0"/>
                </a:lnTo>
                <a:lnTo>
                  <a:pt x="3629" y="0"/>
                </a:lnTo>
                <a:lnTo>
                  <a:pt x="0" y="1315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14" name="Freeform 18"/>
          <p:cNvSpPr>
            <a:spLocks/>
          </p:cNvSpPr>
          <p:nvPr/>
        </p:nvSpPr>
        <p:spPr bwMode="gray">
          <a:xfrm>
            <a:off x="3407834" y="2924175"/>
            <a:ext cx="4512733" cy="3944938"/>
          </a:xfrm>
          <a:custGeom>
            <a:avLst/>
            <a:gdLst>
              <a:gd name="T0" fmla="*/ 0 w 2132"/>
              <a:gd name="T1" fmla="*/ 0 h 2495"/>
              <a:gd name="T2" fmla="*/ 2132 w 2132"/>
              <a:gd name="T3" fmla="*/ 2495 h 2495"/>
              <a:gd name="T4" fmla="*/ 1814 w 2132"/>
              <a:gd name="T5" fmla="*/ 2495 h 2495"/>
              <a:gd name="T6" fmla="*/ 0 w 2132"/>
              <a:gd name="T7" fmla="*/ 0 h 2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2" h="2495">
                <a:moveTo>
                  <a:pt x="0" y="0"/>
                </a:moveTo>
                <a:lnTo>
                  <a:pt x="2132" y="2495"/>
                </a:lnTo>
                <a:lnTo>
                  <a:pt x="1814" y="249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20" name="Freeform 24"/>
          <p:cNvSpPr>
            <a:spLocks/>
          </p:cNvSpPr>
          <p:nvPr/>
        </p:nvSpPr>
        <p:spPr bwMode="gray">
          <a:xfrm>
            <a:off x="-25400" y="180976"/>
            <a:ext cx="3016251" cy="1914525"/>
          </a:xfrm>
          <a:custGeom>
            <a:avLst/>
            <a:gdLst>
              <a:gd name="T0" fmla="*/ 1425 w 1425"/>
              <a:gd name="T1" fmla="*/ 1206 h 1206"/>
              <a:gd name="T2" fmla="*/ 0 w 1425"/>
              <a:gd name="T3" fmla="*/ 0 h 1206"/>
              <a:gd name="T4" fmla="*/ 0 w 1425"/>
              <a:gd name="T5" fmla="*/ 186 h 1206"/>
              <a:gd name="T6" fmla="*/ 1425 w 1425"/>
              <a:gd name="T7" fmla="*/ 1206 h 1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25" h="1206">
                <a:moveTo>
                  <a:pt x="1425" y="1206"/>
                </a:moveTo>
                <a:lnTo>
                  <a:pt x="0" y="0"/>
                </a:lnTo>
                <a:lnTo>
                  <a:pt x="0" y="186"/>
                </a:lnTo>
                <a:lnTo>
                  <a:pt x="1425" y="1206"/>
                </a:lnTo>
                <a:close/>
              </a:path>
            </a:pathLst>
          </a:custGeom>
          <a:solidFill>
            <a:srgbClr val="333333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21" name="Freeform 25"/>
          <p:cNvSpPr>
            <a:spLocks/>
          </p:cNvSpPr>
          <p:nvPr/>
        </p:nvSpPr>
        <p:spPr bwMode="gray">
          <a:xfrm>
            <a:off x="-16933" y="3105151"/>
            <a:ext cx="3103033" cy="3762375"/>
          </a:xfrm>
          <a:custGeom>
            <a:avLst/>
            <a:gdLst>
              <a:gd name="T0" fmla="*/ 0 w 1466"/>
              <a:gd name="T1" fmla="*/ 2248 h 2370"/>
              <a:gd name="T2" fmla="*/ 1466 w 1466"/>
              <a:gd name="T3" fmla="*/ 0 h 2370"/>
              <a:gd name="T4" fmla="*/ 194 w 1466"/>
              <a:gd name="T5" fmla="*/ 2370 h 2370"/>
              <a:gd name="T6" fmla="*/ 4 w 1466"/>
              <a:gd name="T7" fmla="*/ 2364 h 2370"/>
              <a:gd name="T8" fmla="*/ 0 w 1466"/>
              <a:gd name="T9" fmla="*/ 2248 h 2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6" h="2370">
                <a:moveTo>
                  <a:pt x="0" y="2248"/>
                </a:moveTo>
                <a:lnTo>
                  <a:pt x="1466" y="0"/>
                </a:lnTo>
                <a:lnTo>
                  <a:pt x="194" y="2370"/>
                </a:lnTo>
                <a:lnTo>
                  <a:pt x="4" y="2364"/>
                </a:lnTo>
                <a:lnTo>
                  <a:pt x="0" y="2248"/>
                </a:lnTo>
                <a:close/>
              </a:path>
            </a:pathLst>
          </a:cu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22" name="Freeform 26"/>
          <p:cNvSpPr>
            <a:spLocks/>
          </p:cNvSpPr>
          <p:nvPr/>
        </p:nvSpPr>
        <p:spPr bwMode="gray">
          <a:xfrm>
            <a:off x="-12700" y="1403350"/>
            <a:ext cx="3090333" cy="5265738"/>
          </a:xfrm>
          <a:custGeom>
            <a:avLst/>
            <a:gdLst>
              <a:gd name="T0" fmla="*/ 6 w 1460"/>
              <a:gd name="T1" fmla="*/ 0 h 3317"/>
              <a:gd name="T2" fmla="*/ 6 w 1460"/>
              <a:gd name="T3" fmla="*/ 643 h 3317"/>
              <a:gd name="T4" fmla="*/ 1410 w 1460"/>
              <a:gd name="T5" fmla="*/ 564 h 3317"/>
              <a:gd name="T6" fmla="*/ 1410 w 1460"/>
              <a:gd name="T7" fmla="*/ 1049 h 3317"/>
              <a:gd name="T8" fmla="*/ 0 w 1460"/>
              <a:gd name="T9" fmla="*/ 2852 h 3317"/>
              <a:gd name="T10" fmla="*/ 0 w 1460"/>
              <a:gd name="T11" fmla="*/ 3317 h 3317"/>
              <a:gd name="T12" fmla="*/ 1460 w 1460"/>
              <a:gd name="T13" fmla="*/ 1062 h 3317"/>
              <a:gd name="T14" fmla="*/ 1460 w 1460"/>
              <a:gd name="T15" fmla="*/ 505 h 3317"/>
              <a:gd name="T16" fmla="*/ 6 w 1460"/>
              <a:gd name="T17" fmla="*/ 0 h 3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0" h="3317">
                <a:moveTo>
                  <a:pt x="6" y="0"/>
                </a:moveTo>
                <a:lnTo>
                  <a:pt x="6" y="643"/>
                </a:lnTo>
                <a:lnTo>
                  <a:pt x="1410" y="564"/>
                </a:lnTo>
                <a:lnTo>
                  <a:pt x="1410" y="1049"/>
                </a:lnTo>
                <a:lnTo>
                  <a:pt x="0" y="2852"/>
                </a:lnTo>
                <a:lnTo>
                  <a:pt x="0" y="3317"/>
                </a:lnTo>
                <a:lnTo>
                  <a:pt x="1460" y="1062"/>
                </a:lnTo>
                <a:lnTo>
                  <a:pt x="1460" y="505"/>
                </a:lnTo>
                <a:lnTo>
                  <a:pt x="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4132" name="Group 36"/>
          <p:cNvGrpSpPr>
            <a:grpSpLocks/>
          </p:cNvGrpSpPr>
          <p:nvPr/>
        </p:nvGrpSpPr>
        <p:grpSpPr bwMode="auto">
          <a:xfrm>
            <a:off x="1" y="-19050"/>
            <a:ext cx="12204700" cy="6886575"/>
            <a:chOff x="0" y="0"/>
            <a:chExt cx="5760" cy="4326"/>
          </a:xfrm>
        </p:grpSpPr>
        <p:pic>
          <p:nvPicPr>
            <p:cNvPr id="4131" name="Picture 35" descr="11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0" y="0"/>
              <a:ext cx="5760" cy="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23" name="Rectangle 27"/>
            <p:cNvSpPr>
              <a:spLocks noChangeArrowheads="1"/>
            </p:cNvSpPr>
            <p:nvPr userDrawn="1"/>
          </p:nvSpPr>
          <p:spPr bwMode="gray">
            <a:xfrm>
              <a:off x="212" y="462"/>
              <a:ext cx="5334" cy="3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pic>
        <p:nvPicPr>
          <p:cNvPr id="4115" name="Picture 19" descr="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522385" y="4041776"/>
            <a:ext cx="554567" cy="41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14451" y="3787776"/>
            <a:ext cx="10363200" cy="88582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72200" y="3505200"/>
            <a:ext cx="5505451" cy="457200"/>
          </a:xfrm>
        </p:spPr>
        <p:txBody>
          <a:bodyPr/>
          <a:lstStyle>
            <a:lvl1pPr marL="0" indent="0" algn="dist">
              <a:buFontTx/>
              <a:buNone/>
              <a:defRPr sz="2000" b="1">
                <a:solidFill>
                  <a:srgbClr val="777777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125" name="Text Box 29"/>
          <p:cNvSpPr txBox="1">
            <a:spLocks noChangeArrowheads="1"/>
          </p:cNvSpPr>
          <p:nvPr/>
        </p:nvSpPr>
        <p:spPr bwMode="gray">
          <a:xfrm>
            <a:off x="10470270" y="5476876"/>
            <a:ext cx="120738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solidFill>
                  <a:srgbClr val="FF7F00"/>
                </a:solidFill>
                <a:latin typeface="Arial Black" pitchFamily="34" charset="0"/>
              </a:rPr>
              <a:t>L/O/G/O</a:t>
            </a:r>
          </a:p>
        </p:txBody>
      </p:sp>
      <p:sp>
        <p:nvSpPr>
          <p:cNvPr id="4126" name="Text Box 30"/>
          <p:cNvSpPr txBox="1">
            <a:spLocks noChangeArrowheads="1"/>
          </p:cNvSpPr>
          <p:nvPr/>
        </p:nvSpPr>
        <p:spPr bwMode="gray">
          <a:xfrm>
            <a:off x="9544759" y="5781675"/>
            <a:ext cx="213289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600">
                <a:latin typeface="Times New Roman" pitchFamily="18" charset="0"/>
              </a:rPr>
              <a:t>www.themegallery.com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5B422196-93C1-4205-9FA3-8C543E1FD0C0}" type="slidenum">
              <a:rPr lang="en-US" altLang="id-ID" smtClean="0"/>
              <a:pPr/>
              <a:t>‹#›</a:t>
            </a:fld>
            <a:endParaRPr lang="en-US" altLang="id-ID"/>
          </a:p>
        </p:txBody>
      </p:sp>
      <p:sp>
        <p:nvSpPr>
          <p:cNvPr id="4146" name="Rectangle 50"/>
          <p:cNvSpPr>
            <a:spLocks noChangeArrowheads="1"/>
          </p:cNvSpPr>
          <p:nvPr/>
        </p:nvSpPr>
        <p:spPr bwMode="gray">
          <a:xfrm>
            <a:off x="455085" y="722313"/>
            <a:ext cx="11305116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140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885F0-4F36-41F6-99C1-FF0E6E6CB00E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68016718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8439"/>
            <a:ext cx="2743200" cy="5927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8439"/>
            <a:ext cx="8026400" cy="5927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77FB51-A5A0-419A-BABA-7616B938F6A4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01710510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4385" y="198438"/>
            <a:ext cx="8403167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83325"/>
            <a:ext cx="28448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83325"/>
            <a:ext cx="3860800" cy="304800"/>
          </a:xfrm>
        </p:spPr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83325"/>
            <a:ext cx="2844800" cy="304800"/>
          </a:xfrm>
        </p:spPr>
        <p:txBody>
          <a:bodyPr/>
          <a:lstStyle>
            <a:lvl1pPr>
              <a:defRPr/>
            </a:lvl1pPr>
          </a:lstStyle>
          <a:p>
            <a:fld id="{89587F85-B28F-4095-A0BC-455040223B81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27690446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2" name="Rectangle 6"/>
          <p:cNvSpPr>
            <a:spLocks noChangeArrowheads="1"/>
          </p:cNvSpPr>
          <p:nvPr/>
        </p:nvSpPr>
        <p:spPr bwMode="ltGray">
          <a:xfrm>
            <a:off x="4064000" y="2209800"/>
            <a:ext cx="2032000" cy="14478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ltGray">
          <a:xfrm>
            <a:off x="4064000" y="3657600"/>
            <a:ext cx="2032000" cy="1447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ltGray">
          <a:xfrm>
            <a:off x="6096000" y="3657600"/>
            <a:ext cx="2032000" cy="14478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1634" name="Rectangle 18"/>
          <p:cNvSpPr>
            <a:spLocks noChangeArrowheads="1"/>
          </p:cNvSpPr>
          <p:nvPr/>
        </p:nvSpPr>
        <p:spPr bwMode="ltGray">
          <a:xfrm>
            <a:off x="6096000" y="2209800"/>
            <a:ext cx="2032000" cy="14478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1635" name="Rectangle 19"/>
          <p:cNvSpPr>
            <a:spLocks noChangeArrowheads="1"/>
          </p:cNvSpPr>
          <p:nvPr/>
        </p:nvSpPr>
        <p:spPr bwMode="gray">
          <a:xfrm>
            <a:off x="4064000" y="2209801"/>
            <a:ext cx="4064000" cy="29003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1620" name="Rectangle 4"/>
          <p:cNvSpPr>
            <a:spLocks noChangeArrowheads="1"/>
          </p:cNvSpPr>
          <p:nvPr/>
        </p:nvSpPr>
        <p:spPr bwMode="ltGray">
          <a:xfrm>
            <a:off x="0" y="2209800"/>
            <a:ext cx="2032000" cy="1447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1621" name="Rectangle 5"/>
          <p:cNvSpPr>
            <a:spLocks noChangeArrowheads="1"/>
          </p:cNvSpPr>
          <p:nvPr/>
        </p:nvSpPr>
        <p:spPr bwMode="ltGray">
          <a:xfrm>
            <a:off x="2032000" y="2209800"/>
            <a:ext cx="2032000" cy="14478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1625" name="Rectangle 9"/>
          <p:cNvSpPr>
            <a:spLocks noChangeArrowheads="1"/>
          </p:cNvSpPr>
          <p:nvPr/>
        </p:nvSpPr>
        <p:spPr bwMode="ltGray">
          <a:xfrm>
            <a:off x="8128000" y="3657600"/>
            <a:ext cx="2032000" cy="1447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1626" name="Rectangle 10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1016000" y="1143000"/>
            <a:ext cx="10363200" cy="990600"/>
          </a:xfrm>
        </p:spPr>
        <p:txBody>
          <a:bodyPr/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11627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5410200"/>
            <a:ext cx="85344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11628" name="Rectangle 12"/>
          <p:cNvSpPr>
            <a:spLocks noGrp="1" noChangeArrowheads="1"/>
          </p:cNvSpPr>
          <p:nvPr>
            <p:ph type="dt" sz="quarter" idx="2"/>
          </p:nvPr>
        </p:nvSpPr>
        <p:spPr>
          <a:xfrm>
            <a:off x="609600" y="6553200"/>
            <a:ext cx="2844800" cy="228600"/>
          </a:xfrm>
        </p:spPr>
        <p:txBody>
          <a:bodyPr/>
          <a:lstStyle>
            <a:lvl1pPr algn="l"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111629" name="Rectangle 13"/>
          <p:cNvSpPr>
            <a:spLocks noGrp="1" noChangeArrowheads="1"/>
          </p:cNvSpPr>
          <p:nvPr>
            <p:ph type="ftr" sz="quarter" idx="3"/>
          </p:nvPr>
        </p:nvSpPr>
        <p:spPr>
          <a:xfrm>
            <a:off x="4165600" y="6553200"/>
            <a:ext cx="3860800" cy="2286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11630" name="Rectangle 1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737600" y="6553200"/>
            <a:ext cx="2844800" cy="228600"/>
          </a:xfrm>
        </p:spPr>
        <p:txBody>
          <a:bodyPr/>
          <a:lstStyle>
            <a:lvl1pPr algn="r"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  <p:sp>
        <p:nvSpPr>
          <p:cNvPr id="111633" name="Rectangle 17"/>
          <p:cNvSpPr>
            <a:spLocks noChangeArrowheads="1"/>
          </p:cNvSpPr>
          <p:nvPr/>
        </p:nvSpPr>
        <p:spPr bwMode="ltGray">
          <a:xfrm>
            <a:off x="10160000" y="3657600"/>
            <a:ext cx="2032000" cy="14478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1639" name="Rectangle 23" descr="7"/>
          <p:cNvSpPr>
            <a:spLocks noChangeArrowheads="1"/>
          </p:cNvSpPr>
          <p:nvPr/>
        </p:nvSpPr>
        <p:spPr bwMode="gray">
          <a:xfrm>
            <a:off x="0" y="2211388"/>
            <a:ext cx="2032000" cy="14462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1640" name="Rectangle 24"/>
          <p:cNvSpPr>
            <a:spLocks noChangeArrowheads="1"/>
          </p:cNvSpPr>
          <p:nvPr/>
        </p:nvSpPr>
        <p:spPr bwMode="gray">
          <a:xfrm>
            <a:off x="10143067" y="3651251"/>
            <a:ext cx="2055284" cy="14573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1645" name="Rectangle 29" descr="8"/>
          <p:cNvSpPr>
            <a:spLocks noChangeArrowheads="1"/>
          </p:cNvSpPr>
          <p:nvPr/>
        </p:nvSpPr>
        <p:spPr bwMode="ltGray">
          <a:xfrm>
            <a:off x="2032000" y="3657600"/>
            <a:ext cx="2032000" cy="14478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7599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1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35" grpId="0" animBg="1"/>
      <p:bldP spid="111639" grpId="0" animBg="1"/>
      <p:bldP spid="111640" grpId="0" animBg="1"/>
      <p:bldP spid="11164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25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73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800" y="990600"/>
            <a:ext cx="50292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990600"/>
            <a:ext cx="50292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59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25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82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92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45C829-4F44-4D18-9359-1C4856E51124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06840623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49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20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07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107951"/>
            <a:ext cx="2590800" cy="6018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107951"/>
            <a:ext cx="7569200" cy="6018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65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07951"/>
            <a:ext cx="97536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20800" y="990600"/>
            <a:ext cx="5029200" cy="5135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990600"/>
            <a:ext cx="5029200" cy="5135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408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3200" y="6477000"/>
            <a:ext cx="3860800" cy="381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7200" y="6537326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12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07951"/>
            <a:ext cx="97536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320800" y="990600"/>
            <a:ext cx="10261600" cy="513556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408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3200" y="6477000"/>
            <a:ext cx="3860800" cy="381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537326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457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07951"/>
            <a:ext cx="97536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320800" y="990600"/>
            <a:ext cx="10261600" cy="51355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408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3200" y="6477000"/>
            <a:ext cx="3860800" cy="381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537326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448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07951"/>
            <a:ext cx="97536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320800" y="990600"/>
            <a:ext cx="10261600" cy="513556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408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3200" y="6477000"/>
            <a:ext cx="3860800" cy="381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537326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03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42" name="Rectangle 1642"/>
          <p:cNvSpPr>
            <a:spLocks noChangeArrowheads="1"/>
          </p:cNvSpPr>
          <p:nvPr/>
        </p:nvSpPr>
        <p:spPr bwMode="gray">
          <a:xfrm>
            <a:off x="4095751" y="0"/>
            <a:ext cx="1890183" cy="6858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34" name="Rectangle 1634"/>
          <p:cNvSpPr>
            <a:spLocks noChangeArrowheads="1"/>
          </p:cNvSpPr>
          <p:nvPr/>
        </p:nvSpPr>
        <p:spPr bwMode="gray">
          <a:xfrm>
            <a:off x="1" y="0"/>
            <a:ext cx="4203700" cy="6858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85882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6" name="Rectangle 1596"/>
          <p:cNvSpPr>
            <a:spLocks noChangeArrowheads="1"/>
          </p:cNvSpPr>
          <p:nvPr/>
        </p:nvSpPr>
        <p:spPr bwMode="gray">
          <a:xfrm>
            <a:off x="9203267" y="-11113"/>
            <a:ext cx="404284" cy="685800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7" name="Rectangle 1597"/>
          <p:cNvSpPr>
            <a:spLocks noChangeArrowheads="1"/>
          </p:cNvSpPr>
          <p:nvPr/>
        </p:nvSpPr>
        <p:spPr bwMode="gray">
          <a:xfrm>
            <a:off x="9544051" y="12700"/>
            <a:ext cx="302683" cy="6858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2" name="Rectangle 1592"/>
          <p:cNvSpPr>
            <a:spLocks noChangeArrowheads="1"/>
          </p:cNvSpPr>
          <p:nvPr/>
        </p:nvSpPr>
        <p:spPr bwMode="gray">
          <a:xfrm>
            <a:off x="5833534" y="0"/>
            <a:ext cx="1413933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3" name="Rectangle 1593"/>
          <p:cNvSpPr>
            <a:spLocks noChangeArrowheads="1"/>
          </p:cNvSpPr>
          <p:nvPr/>
        </p:nvSpPr>
        <p:spPr bwMode="gray">
          <a:xfrm>
            <a:off x="7145867" y="-17463"/>
            <a:ext cx="971551" cy="6938963"/>
          </a:xfrm>
          <a:prstGeom prst="rect">
            <a:avLst/>
          </a:prstGeom>
          <a:solidFill>
            <a:schemeClr val="accent2">
              <a:alpha val="53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4" name="Rectangle 1594"/>
          <p:cNvSpPr>
            <a:spLocks noChangeArrowheads="1"/>
          </p:cNvSpPr>
          <p:nvPr/>
        </p:nvSpPr>
        <p:spPr bwMode="gray">
          <a:xfrm>
            <a:off x="8024285" y="-19050"/>
            <a:ext cx="730249" cy="6938963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5" name="Rectangle 1595"/>
          <p:cNvSpPr>
            <a:spLocks noChangeArrowheads="1"/>
          </p:cNvSpPr>
          <p:nvPr/>
        </p:nvSpPr>
        <p:spPr bwMode="gray">
          <a:xfrm>
            <a:off x="8674100" y="0"/>
            <a:ext cx="594784" cy="6858000"/>
          </a:xfrm>
          <a:prstGeom prst="rect">
            <a:avLst/>
          </a:prstGeom>
          <a:solidFill>
            <a:schemeClr val="accent2">
              <a:alpha val="3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22" name="Rectangle 1622"/>
          <p:cNvSpPr>
            <a:spLocks noChangeArrowheads="1"/>
          </p:cNvSpPr>
          <p:nvPr/>
        </p:nvSpPr>
        <p:spPr bwMode="gray">
          <a:xfrm>
            <a:off x="9785352" y="52388"/>
            <a:ext cx="182033" cy="6858000"/>
          </a:xfrm>
          <a:prstGeom prst="rect">
            <a:avLst/>
          </a:prstGeom>
          <a:solidFill>
            <a:schemeClr val="accent2">
              <a:alpha val="14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23" name="Rectangle 1623"/>
          <p:cNvSpPr>
            <a:spLocks noChangeArrowheads="1"/>
          </p:cNvSpPr>
          <p:nvPr/>
        </p:nvSpPr>
        <p:spPr bwMode="gray">
          <a:xfrm>
            <a:off x="11154834" y="20638"/>
            <a:ext cx="459317" cy="6858000"/>
          </a:xfrm>
          <a:prstGeom prst="rect">
            <a:avLst/>
          </a:prstGeom>
          <a:solidFill>
            <a:schemeClr val="accent2">
              <a:alpha val="2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24" name="Rectangle 1624"/>
          <p:cNvSpPr>
            <a:spLocks noChangeArrowheads="1"/>
          </p:cNvSpPr>
          <p:nvPr/>
        </p:nvSpPr>
        <p:spPr bwMode="gray">
          <a:xfrm>
            <a:off x="11552767" y="0"/>
            <a:ext cx="632884" cy="6858000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13" name="Text Box 1613"/>
          <p:cNvSpPr txBox="1">
            <a:spLocks noChangeArrowheads="1"/>
          </p:cNvSpPr>
          <p:nvPr/>
        </p:nvSpPr>
        <p:spPr bwMode="gray">
          <a:xfrm>
            <a:off x="101600" y="6477001"/>
            <a:ext cx="2144184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C1C1C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000">
                <a:solidFill>
                  <a:srgbClr val="F8F8F8"/>
                </a:solidFill>
              </a:rPr>
              <a:t>www.themegallery.com</a:t>
            </a:r>
          </a:p>
        </p:txBody>
      </p:sp>
      <p:sp>
        <p:nvSpPr>
          <p:cNvPr id="436812" name="Text Box 1612"/>
          <p:cNvSpPr txBox="1">
            <a:spLocks noChangeArrowheads="1"/>
          </p:cNvSpPr>
          <p:nvPr/>
        </p:nvSpPr>
        <p:spPr bwMode="gray">
          <a:xfrm>
            <a:off x="368300" y="6007100"/>
            <a:ext cx="1559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436843" name="Rectangle 1643"/>
          <p:cNvSpPr>
            <a:spLocks noChangeArrowheads="1"/>
          </p:cNvSpPr>
          <p:nvPr/>
        </p:nvSpPr>
        <p:spPr bwMode="gray">
          <a:xfrm>
            <a:off x="10604501" y="4763"/>
            <a:ext cx="182033" cy="6858000"/>
          </a:xfrm>
          <a:prstGeom prst="rect">
            <a:avLst/>
          </a:prstGeom>
          <a:solidFill>
            <a:schemeClr val="accent2">
              <a:alpha val="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44" name="Rectangle 1644"/>
          <p:cNvSpPr>
            <a:spLocks noChangeArrowheads="1"/>
          </p:cNvSpPr>
          <p:nvPr/>
        </p:nvSpPr>
        <p:spPr bwMode="gray">
          <a:xfrm>
            <a:off x="10727267" y="4763"/>
            <a:ext cx="224367" cy="6858000"/>
          </a:xfrm>
          <a:prstGeom prst="rect">
            <a:avLst/>
          </a:prstGeom>
          <a:solidFill>
            <a:schemeClr val="accent2">
              <a:alpha val="12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45" name="Rectangle 1645"/>
          <p:cNvSpPr>
            <a:spLocks noChangeArrowheads="1"/>
          </p:cNvSpPr>
          <p:nvPr/>
        </p:nvSpPr>
        <p:spPr bwMode="gray">
          <a:xfrm>
            <a:off x="10902951" y="-11113"/>
            <a:ext cx="306916" cy="6858001"/>
          </a:xfrm>
          <a:prstGeom prst="rect">
            <a:avLst/>
          </a:prstGeom>
          <a:solidFill>
            <a:schemeClr val="accent2">
              <a:alpha val="17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47" name="Rectangle 1647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5069417" y="1314451"/>
            <a:ext cx="6807200" cy="1470025"/>
          </a:xfrm>
        </p:spPr>
        <p:txBody>
          <a:bodyPr/>
          <a:lstStyle>
            <a:lvl1pPr algn="ctr">
              <a:defRPr sz="44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36848" name="Rectangle 1648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5080000" y="2762250"/>
            <a:ext cx="6868584" cy="7572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36850" name="Rectangle 1650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737100" y="6534150"/>
            <a:ext cx="3860800" cy="2349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36849" name="Rectangle 1649"/>
          <p:cNvSpPr>
            <a:spLocks noGrp="1" noChangeArrowheads="1"/>
          </p:cNvSpPr>
          <p:nvPr>
            <p:ph type="dt" sz="quarter" idx="2"/>
          </p:nvPr>
        </p:nvSpPr>
        <p:spPr bwMode="gray">
          <a:xfrm>
            <a:off x="9201151" y="6526214"/>
            <a:ext cx="2844800" cy="274637"/>
          </a:xfrm>
        </p:spPr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36851" name="Rectangle 1651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015317" y="6527800"/>
            <a:ext cx="497416" cy="234950"/>
          </a:xfrm>
        </p:spPr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2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6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36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36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6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6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6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6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6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6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6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6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6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6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6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6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6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6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6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6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6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6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6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6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6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6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6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6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6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6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6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68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6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6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6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4368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4367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43679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43679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77" dur="500" fill="hold"/>
                                        <p:tgtEl>
                                          <p:spTgt spid="4367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43679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1" dur="500" fill="hold"/>
                                        <p:tgtEl>
                                          <p:spTgt spid="43679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4368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85" dur="500" fill="hold"/>
                                        <p:tgtEl>
                                          <p:spTgt spid="4368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4368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8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4368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4368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4368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4368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6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36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36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4 0.26526 C 0.15434 0.26017 0.07587 0.23011 0.04201 0.19056 C 0.00816 0.15101 -0.01441 0.06198 -0.02934 0.02821 " pathEditMode="relative" rAng="0" ptsTypes="faf">
                                      <p:cBhvr>
                                        <p:cTn id="103" dur="1000" fill="hold"/>
                                        <p:tgtEl>
                                          <p:spTgt spid="436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9" y="-118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842" grpId="0" animBg="1"/>
      <p:bldP spid="436842" grpId="1" animBg="1"/>
      <p:bldP spid="436834" grpId="0" animBg="1"/>
      <p:bldP spid="436834" grpId="1" animBg="1"/>
      <p:bldP spid="436796" grpId="0" animBg="1"/>
      <p:bldP spid="436796" grpId="1" animBg="1"/>
      <p:bldP spid="436797" grpId="0" animBg="1"/>
      <p:bldP spid="436797" grpId="1" animBg="1"/>
      <p:bldP spid="436792" grpId="0" animBg="1"/>
      <p:bldP spid="436792" grpId="1" animBg="1"/>
      <p:bldP spid="436793" grpId="0" animBg="1"/>
      <p:bldP spid="436793" grpId="1" animBg="1"/>
      <p:bldP spid="436794" grpId="0" animBg="1"/>
      <p:bldP spid="436794" grpId="1" animBg="1"/>
      <p:bldP spid="436795" grpId="0" animBg="1"/>
      <p:bldP spid="436795" grpId="1" animBg="1"/>
      <p:bldP spid="436822" grpId="0" animBg="1"/>
      <p:bldP spid="436822" grpId="1" animBg="1"/>
      <p:bldP spid="436823" grpId="0" animBg="1"/>
      <p:bldP spid="436823" grpId="1" animBg="1"/>
      <p:bldP spid="436824" grpId="0" animBg="1"/>
      <p:bldP spid="436824" grpId="1" animBg="1"/>
      <p:bldP spid="436843" grpId="0" animBg="1"/>
      <p:bldP spid="436843" grpId="1" animBg="1"/>
      <p:bldP spid="436844" grpId="0" animBg="1"/>
      <p:bldP spid="436844" grpId="1" animBg="1"/>
      <p:bldP spid="436845" grpId="0" animBg="1"/>
      <p:bldP spid="436845" grpId="1" animBg="1"/>
      <p:bldP spid="436847" grpId="0"/>
      <p:bldP spid="436847" grpId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73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330954-F1FE-4E1E-BE18-562B4A065C5F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39495954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017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3717" y="1163639"/>
            <a:ext cx="5204883" cy="5360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163639"/>
            <a:ext cx="5207000" cy="5360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052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28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308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303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373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909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645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7785" y="65089"/>
            <a:ext cx="2660649" cy="6459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3717" y="65089"/>
            <a:ext cx="7780867" cy="6459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819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585" y="65089"/>
            <a:ext cx="10610849" cy="1011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373717" y="1163639"/>
            <a:ext cx="10615083" cy="5360987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37217" y="6616700"/>
            <a:ext cx="2844800" cy="241300"/>
          </a:xfrm>
        </p:spPr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85100" y="6616700"/>
            <a:ext cx="3860800" cy="2413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83767" y="6616700"/>
            <a:ext cx="882651" cy="241300"/>
          </a:xfrm>
        </p:spPr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67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FDA9B2-5F53-450C-BDCF-A5A386D1F64A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6052038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42" name="Rectangle 1642"/>
          <p:cNvSpPr>
            <a:spLocks noChangeArrowheads="1"/>
          </p:cNvSpPr>
          <p:nvPr/>
        </p:nvSpPr>
        <p:spPr bwMode="gray">
          <a:xfrm>
            <a:off x="4095751" y="0"/>
            <a:ext cx="1890183" cy="6858000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34" name="Rectangle 1634"/>
          <p:cNvSpPr>
            <a:spLocks noChangeArrowheads="1"/>
          </p:cNvSpPr>
          <p:nvPr/>
        </p:nvSpPr>
        <p:spPr bwMode="gray">
          <a:xfrm>
            <a:off x="1" y="0"/>
            <a:ext cx="4203700" cy="68580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85882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6" name="Rectangle 1596"/>
          <p:cNvSpPr>
            <a:spLocks noChangeArrowheads="1"/>
          </p:cNvSpPr>
          <p:nvPr/>
        </p:nvSpPr>
        <p:spPr bwMode="gray">
          <a:xfrm>
            <a:off x="9203267" y="-11113"/>
            <a:ext cx="404284" cy="6858001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7" name="Rectangle 1597"/>
          <p:cNvSpPr>
            <a:spLocks noChangeArrowheads="1"/>
          </p:cNvSpPr>
          <p:nvPr/>
        </p:nvSpPr>
        <p:spPr bwMode="gray">
          <a:xfrm>
            <a:off x="9544051" y="12700"/>
            <a:ext cx="302683" cy="6858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2" name="Rectangle 1592"/>
          <p:cNvSpPr>
            <a:spLocks noChangeArrowheads="1"/>
          </p:cNvSpPr>
          <p:nvPr/>
        </p:nvSpPr>
        <p:spPr bwMode="gray">
          <a:xfrm>
            <a:off x="5833534" y="0"/>
            <a:ext cx="1413933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3" name="Rectangle 1593"/>
          <p:cNvSpPr>
            <a:spLocks noChangeArrowheads="1"/>
          </p:cNvSpPr>
          <p:nvPr/>
        </p:nvSpPr>
        <p:spPr bwMode="gray">
          <a:xfrm>
            <a:off x="7145867" y="-17463"/>
            <a:ext cx="971551" cy="6938963"/>
          </a:xfrm>
          <a:prstGeom prst="rect">
            <a:avLst/>
          </a:prstGeom>
          <a:solidFill>
            <a:schemeClr val="accent2">
              <a:alpha val="53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4" name="Rectangle 1594"/>
          <p:cNvSpPr>
            <a:spLocks noChangeArrowheads="1"/>
          </p:cNvSpPr>
          <p:nvPr/>
        </p:nvSpPr>
        <p:spPr bwMode="gray">
          <a:xfrm>
            <a:off x="8024285" y="-19050"/>
            <a:ext cx="730249" cy="6938963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795" name="Rectangle 1595"/>
          <p:cNvSpPr>
            <a:spLocks noChangeArrowheads="1"/>
          </p:cNvSpPr>
          <p:nvPr/>
        </p:nvSpPr>
        <p:spPr bwMode="gray">
          <a:xfrm>
            <a:off x="8674100" y="0"/>
            <a:ext cx="594784" cy="6858000"/>
          </a:xfrm>
          <a:prstGeom prst="rect">
            <a:avLst/>
          </a:prstGeom>
          <a:solidFill>
            <a:schemeClr val="accent2">
              <a:alpha val="3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22" name="Rectangle 1622"/>
          <p:cNvSpPr>
            <a:spLocks noChangeArrowheads="1"/>
          </p:cNvSpPr>
          <p:nvPr/>
        </p:nvSpPr>
        <p:spPr bwMode="gray">
          <a:xfrm>
            <a:off x="9785352" y="52388"/>
            <a:ext cx="182033" cy="6858000"/>
          </a:xfrm>
          <a:prstGeom prst="rect">
            <a:avLst/>
          </a:prstGeom>
          <a:solidFill>
            <a:schemeClr val="accent2">
              <a:alpha val="14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23" name="Rectangle 1623"/>
          <p:cNvSpPr>
            <a:spLocks noChangeArrowheads="1"/>
          </p:cNvSpPr>
          <p:nvPr/>
        </p:nvSpPr>
        <p:spPr bwMode="gray">
          <a:xfrm>
            <a:off x="11154834" y="20638"/>
            <a:ext cx="459317" cy="6858000"/>
          </a:xfrm>
          <a:prstGeom prst="rect">
            <a:avLst/>
          </a:prstGeom>
          <a:solidFill>
            <a:schemeClr val="accent2">
              <a:alpha val="2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24" name="Rectangle 1624"/>
          <p:cNvSpPr>
            <a:spLocks noChangeArrowheads="1"/>
          </p:cNvSpPr>
          <p:nvPr/>
        </p:nvSpPr>
        <p:spPr bwMode="gray">
          <a:xfrm>
            <a:off x="11552767" y="0"/>
            <a:ext cx="632884" cy="6858000"/>
          </a:xfrm>
          <a:prstGeom prst="rect">
            <a:avLst/>
          </a:prstGeom>
          <a:solidFill>
            <a:schemeClr val="accent2">
              <a:alpha val="2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13" name="Text Box 1613"/>
          <p:cNvSpPr txBox="1">
            <a:spLocks noChangeArrowheads="1"/>
          </p:cNvSpPr>
          <p:nvPr/>
        </p:nvSpPr>
        <p:spPr bwMode="gray">
          <a:xfrm>
            <a:off x="101600" y="6477001"/>
            <a:ext cx="2144184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C1C1C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000">
                <a:solidFill>
                  <a:srgbClr val="F8F8F8"/>
                </a:solidFill>
              </a:rPr>
              <a:t>www.themegallery.com</a:t>
            </a:r>
          </a:p>
        </p:txBody>
      </p:sp>
      <p:sp>
        <p:nvSpPr>
          <p:cNvPr id="436812" name="Text Box 1612"/>
          <p:cNvSpPr txBox="1">
            <a:spLocks noChangeArrowheads="1"/>
          </p:cNvSpPr>
          <p:nvPr/>
        </p:nvSpPr>
        <p:spPr bwMode="gray">
          <a:xfrm>
            <a:off x="368300" y="6007100"/>
            <a:ext cx="155998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rgbClr val="FFFFFF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436843" name="Rectangle 1643"/>
          <p:cNvSpPr>
            <a:spLocks noChangeArrowheads="1"/>
          </p:cNvSpPr>
          <p:nvPr/>
        </p:nvSpPr>
        <p:spPr bwMode="gray">
          <a:xfrm>
            <a:off x="10604501" y="4763"/>
            <a:ext cx="182033" cy="6858000"/>
          </a:xfrm>
          <a:prstGeom prst="rect">
            <a:avLst/>
          </a:prstGeom>
          <a:solidFill>
            <a:schemeClr val="accent2">
              <a:alpha val="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44" name="Rectangle 1644"/>
          <p:cNvSpPr>
            <a:spLocks noChangeArrowheads="1"/>
          </p:cNvSpPr>
          <p:nvPr/>
        </p:nvSpPr>
        <p:spPr bwMode="gray">
          <a:xfrm>
            <a:off x="10727267" y="4763"/>
            <a:ext cx="224367" cy="6858000"/>
          </a:xfrm>
          <a:prstGeom prst="rect">
            <a:avLst/>
          </a:prstGeom>
          <a:solidFill>
            <a:schemeClr val="accent2">
              <a:alpha val="12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45" name="Rectangle 1645"/>
          <p:cNvSpPr>
            <a:spLocks noChangeArrowheads="1"/>
          </p:cNvSpPr>
          <p:nvPr/>
        </p:nvSpPr>
        <p:spPr bwMode="gray">
          <a:xfrm>
            <a:off x="10902951" y="-11113"/>
            <a:ext cx="306916" cy="6858001"/>
          </a:xfrm>
          <a:prstGeom prst="rect">
            <a:avLst/>
          </a:prstGeom>
          <a:solidFill>
            <a:schemeClr val="accent2">
              <a:alpha val="17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436847" name="Rectangle 1647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5069417" y="1314451"/>
            <a:ext cx="6807200" cy="1470025"/>
          </a:xfrm>
        </p:spPr>
        <p:txBody>
          <a:bodyPr/>
          <a:lstStyle>
            <a:lvl1pPr algn="ctr">
              <a:defRPr sz="44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436848" name="Rectangle 1648"/>
          <p:cNvSpPr>
            <a:spLocks noGrp="1" noChangeArrowheads="1"/>
          </p:cNvSpPr>
          <p:nvPr>
            <p:ph type="subTitle" sz="quarter" idx="1"/>
          </p:nvPr>
        </p:nvSpPr>
        <p:spPr bwMode="gray">
          <a:xfrm>
            <a:off x="5080000" y="2762250"/>
            <a:ext cx="6868584" cy="7572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36850" name="Rectangle 1650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737100" y="6534150"/>
            <a:ext cx="3860800" cy="2349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36849" name="Rectangle 1649"/>
          <p:cNvSpPr>
            <a:spLocks noGrp="1" noChangeArrowheads="1"/>
          </p:cNvSpPr>
          <p:nvPr>
            <p:ph type="dt" sz="quarter" idx="2"/>
          </p:nvPr>
        </p:nvSpPr>
        <p:spPr bwMode="gray">
          <a:xfrm>
            <a:off x="9201151" y="6526214"/>
            <a:ext cx="2844800" cy="274637"/>
          </a:xfrm>
        </p:spPr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36851" name="Rectangle 1651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015317" y="6527800"/>
            <a:ext cx="497416" cy="234950"/>
          </a:xfrm>
        </p:spPr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3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6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36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36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6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6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6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67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6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6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6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6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6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6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6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6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6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6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6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68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6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6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68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6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6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68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6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6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6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6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36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68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6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6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6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4368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43679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73" dur="500" fill="hold"/>
                                        <p:tgtEl>
                                          <p:spTgt spid="43679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43679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77" dur="500" fill="hold"/>
                                        <p:tgtEl>
                                          <p:spTgt spid="43679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43679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6" presetClass="emp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81" dur="500" fill="hold"/>
                                        <p:tgtEl>
                                          <p:spTgt spid="43679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4368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85" dur="500" fill="hold"/>
                                        <p:tgtEl>
                                          <p:spTgt spid="4368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6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87" dur="500" fill="hold"/>
                                        <p:tgtEl>
                                          <p:spTgt spid="4368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8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4368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2" dur="500" fill="hold"/>
                                        <p:tgtEl>
                                          <p:spTgt spid="4368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4" dur="500" fill="hold"/>
                                        <p:tgtEl>
                                          <p:spTgt spid="4368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96" dur="500" fill="hold"/>
                                        <p:tgtEl>
                                          <p:spTgt spid="4368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6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36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36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344 0.26526 C 0.15434 0.26017 0.07587 0.23011 0.04201 0.19056 C 0.00816 0.15101 -0.01441 0.06198 -0.02934 0.02821 " pathEditMode="relative" rAng="0" ptsTypes="faf">
                                      <p:cBhvr>
                                        <p:cTn id="103" dur="1000" fill="hold"/>
                                        <p:tgtEl>
                                          <p:spTgt spid="436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9" y="-118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842" grpId="0" animBg="1"/>
      <p:bldP spid="436842" grpId="1" animBg="1"/>
      <p:bldP spid="436834" grpId="0" animBg="1"/>
      <p:bldP spid="436834" grpId="1" animBg="1"/>
      <p:bldP spid="436796" grpId="0" animBg="1"/>
      <p:bldP spid="436796" grpId="1" animBg="1"/>
      <p:bldP spid="436797" grpId="0" animBg="1"/>
      <p:bldP spid="436797" grpId="1" animBg="1"/>
      <p:bldP spid="436792" grpId="0" animBg="1"/>
      <p:bldP spid="436792" grpId="1" animBg="1"/>
      <p:bldP spid="436793" grpId="0" animBg="1"/>
      <p:bldP spid="436793" grpId="1" animBg="1"/>
      <p:bldP spid="436794" grpId="0" animBg="1"/>
      <p:bldP spid="436794" grpId="1" animBg="1"/>
      <p:bldP spid="436795" grpId="0" animBg="1"/>
      <p:bldP spid="436795" grpId="1" animBg="1"/>
      <p:bldP spid="436822" grpId="0" animBg="1"/>
      <p:bldP spid="436822" grpId="1" animBg="1"/>
      <p:bldP spid="436823" grpId="0" animBg="1"/>
      <p:bldP spid="436823" grpId="1" animBg="1"/>
      <p:bldP spid="436824" grpId="0" animBg="1"/>
      <p:bldP spid="436824" grpId="1" animBg="1"/>
      <p:bldP spid="436843" grpId="0" animBg="1"/>
      <p:bldP spid="436843" grpId="1" animBg="1"/>
      <p:bldP spid="436844" grpId="0" animBg="1"/>
      <p:bldP spid="436844" grpId="1" animBg="1"/>
      <p:bldP spid="436845" grpId="0" animBg="1"/>
      <p:bldP spid="436845" grpId="1" animBg="1"/>
      <p:bldP spid="436847" grpId="0"/>
      <p:bldP spid="436847" grpId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60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004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3717" y="1163639"/>
            <a:ext cx="5204883" cy="5360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163639"/>
            <a:ext cx="5207000" cy="5360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654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16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746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90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870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353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20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ADA38F-2612-4786-B3C6-EF4EADCF3962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17570864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7785" y="65089"/>
            <a:ext cx="2660649" cy="6459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3717" y="65089"/>
            <a:ext cx="7780867" cy="6459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808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585" y="65089"/>
            <a:ext cx="10610849" cy="10112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373717" y="1163639"/>
            <a:ext cx="10615083" cy="5360987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37217" y="6616700"/>
            <a:ext cx="2844800" cy="241300"/>
          </a:xfrm>
        </p:spPr>
        <p:txBody>
          <a:bodyPr/>
          <a:lstStyle>
            <a:lvl1pPr>
              <a:defRPr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85100" y="6616700"/>
            <a:ext cx="3860800" cy="2413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83767" y="6616700"/>
            <a:ext cx="882651" cy="241300"/>
          </a:xfrm>
        </p:spPr>
        <p:txBody>
          <a:bodyPr/>
          <a:lstStyle>
            <a:lvl1pPr>
              <a:defRPr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7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5CE8D2-002D-426F-A1BB-C9F9531FEA3B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85536217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42E05D-C7D2-41E2-8CA6-BD846E7339CE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0822191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594C64-47DF-4F0B-ACDA-85BB4EC0DDDD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5980518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107487-6CE9-40E4-9819-56508D23CB7C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61695026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11.jpe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0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1.jpe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10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reeform 9"/>
          <p:cNvSpPr>
            <a:spLocks/>
          </p:cNvSpPr>
          <p:nvPr/>
        </p:nvSpPr>
        <p:spPr bwMode="gray">
          <a:xfrm>
            <a:off x="10210800" y="1"/>
            <a:ext cx="1473200" cy="6848475"/>
          </a:xfrm>
          <a:custGeom>
            <a:avLst/>
            <a:gdLst>
              <a:gd name="T0" fmla="*/ 312 w 696"/>
              <a:gd name="T1" fmla="*/ 0 h 4314"/>
              <a:gd name="T2" fmla="*/ 528 w 696"/>
              <a:gd name="T3" fmla="*/ 444 h 4314"/>
              <a:gd name="T4" fmla="*/ 696 w 696"/>
              <a:gd name="T5" fmla="*/ 960 h 4314"/>
              <a:gd name="T6" fmla="*/ 426 w 696"/>
              <a:gd name="T7" fmla="*/ 4314 h 4314"/>
              <a:gd name="T8" fmla="*/ 108 w 696"/>
              <a:gd name="T9" fmla="*/ 4314 h 4314"/>
              <a:gd name="T10" fmla="*/ 648 w 696"/>
              <a:gd name="T11" fmla="*/ 960 h 4314"/>
              <a:gd name="T12" fmla="*/ 456 w 696"/>
              <a:gd name="T13" fmla="*/ 432 h 4314"/>
              <a:gd name="T14" fmla="*/ 0 w 696"/>
              <a:gd name="T15" fmla="*/ 0 h 4314"/>
              <a:gd name="T16" fmla="*/ 312 w 696"/>
              <a:gd name="T17" fmla="*/ 0 h 4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6" h="4314">
                <a:moveTo>
                  <a:pt x="312" y="0"/>
                </a:moveTo>
                <a:lnTo>
                  <a:pt x="528" y="444"/>
                </a:lnTo>
                <a:lnTo>
                  <a:pt x="696" y="960"/>
                </a:lnTo>
                <a:lnTo>
                  <a:pt x="426" y="4314"/>
                </a:lnTo>
                <a:lnTo>
                  <a:pt x="108" y="4314"/>
                </a:lnTo>
                <a:lnTo>
                  <a:pt x="648" y="960"/>
                </a:lnTo>
                <a:lnTo>
                  <a:pt x="456" y="432"/>
                </a:lnTo>
                <a:lnTo>
                  <a:pt x="0" y="0"/>
                </a:lnTo>
                <a:lnTo>
                  <a:pt x="312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34" name="Freeform 10"/>
          <p:cNvSpPr>
            <a:spLocks/>
          </p:cNvSpPr>
          <p:nvPr/>
        </p:nvSpPr>
        <p:spPr bwMode="gray">
          <a:xfrm>
            <a:off x="1422400" y="0"/>
            <a:ext cx="10058400" cy="6858000"/>
          </a:xfrm>
          <a:custGeom>
            <a:avLst/>
            <a:gdLst>
              <a:gd name="T0" fmla="*/ 0 w 4752"/>
              <a:gd name="T1" fmla="*/ 0 h 4320"/>
              <a:gd name="T2" fmla="*/ 1536 w 4752"/>
              <a:gd name="T3" fmla="*/ 0 h 4320"/>
              <a:gd name="T4" fmla="*/ 4590 w 4752"/>
              <a:gd name="T5" fmla="*/ 450 h 4320"/>
              <a:gd name="T6" fmla="*/ 4752 w 4752"/>
              <a:gd name="T7" fmla="*/ 972 h 4320"/>
              <a:gd name="T8" fmla="*/ 3600 w 4752"/>
              <a:gd name="T9" fmla="*/ 4320 h 4320"/>
              <a:gd name="T10" fmla="*/ 3312 w 4752"/>
              <a:gd name="T11" fmla="*/ 4320 h 4320"/>
              <a:gd name="T12" fmla="*/ 4712 w 4752"/>
              <a:gd name="T13" fmla="*/ 994 h 4320"/>
              <a:gd name="T14" fmla="*/ 4518 w 4752"/>
              <a:gd name="T15" fmla="*/ 524 h 4320"/>
              <a:gd name="T16" fmla="*/ 0 w 4752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52" h="4320">
                <a:moveTo>
                  <a:pt x="0" y="0"/>
                </a:moveTo>
                <a:lnTo>
                  <a:pt x="1536" y="0"/>
                </a:lnTo>
                <a:lnTo>
                  <a:pt x="4590" y="450"/>
                </a:lnTo>
                <a:lnTo>
                  <a:pt x="4752" y="972"/>
                </a:lnTo>
                <a:lnTo>
                  <a:pt x="3600" y="4320"/>
                </a:lnTo>
                <a:lnTo>
                  <a:pt x="3312" y="4320"/>
                </a:lnTo>
                <a:lnTo>
                  <a:pt x="4712" y="994"/>
                </a:lnTo>
                <a:lnTo>
                  <a:pt x="4518" y="5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35" name="Freeform 11"/>
          <p:cNvSpPr>
            <a:spLocks/>
          </p:cNvSpPr>
          <p:nvPr/>
        </p:nvSpPr>
        <p:spPr bwMode="gray">
          <a:xfrm>
            <a:off x="7315200" y="1657350"/>
            <a:ext cx="3987800" cy="5200650"/>
          </a:xfrm>
          <a:custGeom>
            <a:avLst/>
            <a:gdLst>
              <a:gd name="T0" fmla="*/ 384 w 1884"/>
              <a:gd name="T1" fmla="*/ 3276 h 3276"/>
              <a:gd name="T2" fmla="*/ 1884 w 1884"/>
              <a:gd name="T3" fmla="*/ 0 h 3276"/>
              <a:gd name="T4" fmla="*/ 0 w 1884"/>
              <a:gd name="T5" fmla="*/ 3276 h 3276"/>
              <a:gd name="T6" fmla="*/ 384 w 1884"/>
              <a:gd name="T7" fmla="*/ 3276 h 3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84" h="3276">
                <a:moveTo>
                  <a:pt x="384" y="3276"/>
                </a:moveTo>
                <a:lnTo>
                  <a:pt x="1884" y="0"/>
                </a:lnTo>
                <a:lnTo>
                  <a:pt x="0" y="3276"/>
                </a:lnTo>
                <a:lnTo>
                  <a:pt x="384" y="3276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36" name="Freeform 12"/>
          <p:cNvSpPr>
            <a:spLocks/>
          </p:cNvSpPr>
          <p:nvPr/>
        </p:nvSpPr>
        <p:spPr bwMode="gray">
          <a:xfrm>
            <a:off x="4572001" y="0"/>
            <a:ext cx="6896100" cy="6858000"/>
          </a:xfrm>
          <a:custGeom>
            <a:avLst/>
            <a:gdLst>
              <a:gd name="T0" fmla="*/ 0 w 3258"/>
              <a:gd name="T1" fmla="*/ 0 h 4320"/>
              <a:gd name="T2" fmla="*/ 3082 w 3258"/>
              <a:gd name="T3" fmla="*/ 475 h 4320"/>
              <a:gd name="T4" fmla="*/ 3210 w 3258"/>
              <a:gd name="T5" fmla="*/ 936 h 4320"/>
              <a:gd name="T6" fmla="*/ 1728 w 3258"/>
              <a:gd name="T7" fmla="*/ 4320 h 4320"/>
              <a:gd name="T8" fmla="*/ 1872 w 3258"/>
              <a:gd name="T9" fmla="*/ 4320 h 4320"/>
              <a:gd name="T10" fmla="*/ 3258 w 3258"/>
              <a:gd name="T11" fmla="*/ 912 h 4320"/>
              <a:gd name="T12" fmla="*/ 3120 w 3258"/>
              <a:gd name="T13" fmla="*/ 432 h 4320"/>
              <a:gd name="T14" fmla="*/ 1296 w 3258"/>
              <a:gd name="T15" fmla="*/ 0 h 4320"/>
              <a:gd name="T16" fmla="*/ 0 w 3258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58" h="4320">
                <a:moveTo>
                  <a:pt x="0" y="0"/>
                </a:moveTo>
                <a:lnTo>
                  <a:pt x="3082" y="475"/>
                </a:lnTo>
                <a:lnTo>
                  <a:pt x="3210" y="936"/>
                </a:lnTo>
                <a:lnTo>
                  <a:pt x="1728" y="4320"/>
                </a:lnTo>
                <a:lnTo>
                  <a:pt x="1872" y="4320"/>
                </a:lnTo>
                <a:lnTo>
                  <a:pt x="3258" y="912"/>
                </a:lnTo>
                <a:lnTo>
                  <a:pt x="3120" y="432"/>
                </a:lnTo>
                <a:lnTo>
                  <a:pt x="12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38" name="Freeform 14"/>
          <p:cNvSpPr>
            <a:spLocks/>
          </p:cNvSpPr>
          <p:nvPr/>
        </p:nvSpPr>
        <p:spPr bwMode="gray">
          <a:xfrm>
            <a:off x="11176000" y="0"/>
            <a:ext cx="1016000" cy="1143000"/>
          </a:xfrm>
          <a:custGeom>
            <a:avLst/>
            <a:gdLst>
              <a:gd name="T0" fmla="*/ 48 w 480"/>
              <a:gd name="T1" fmla="*/ 0 h 720"/>
              <a:gd name="T2" fmla="*/ 0 w 480"/>
              <a:gd name="T3" fmla="*/ 96 h 720"/>
              <a:gd name="T4" fmla="*/ 354 w 480"/>
              <a:gd name="T5" fmla="*/ 690 h 720"/>
              <a:gd name="T6" fmla="*/ 480 w 480"/>
              <a:gd name="T7" fmla="*/ 720 h 720"/>
              <a:gd name="T8" fmla="*/ 480 w 480"/>
              <a:gd name="T9" fmla="*/ 576 h 720"/>
              <a:gd name="T10" fmla="*/ 48 w 480"/>
              <a:gd name="T11" fmla="*/ 96 h 720"/>
              <a:gd name="T12" fmla="*/ 89 w 480"/>
              <a:gd name="T13" fmla="*/ 0 h 720"/>
              <a:gd name="T14" fmla="*/ 48 w 480"/>
              <a:gd name="T1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0" h="720">
                <a:moveTo>
                  <a:pt x="48" y="0"/>
                </a:moveTo>
                <a:lnTo>
                  <a:pt x="0" y="96"/>
                </a:lnTo>
                <a:lnTo>
                  <a:pt x="354" y="690"/>
                </a:lnTo>
                <a:lnTo>
                  <a:pt x="480" y="720"/>
                </a:lnTo>
                <a:lnTo>
                  <a:pt x="480" y="576"/>
                </a:lnTo>
                <a:lnTo>
                  <a:pt x="48" y="96"/>
                </a:lnTo>
                <a:lnTo>
                  <a:pt x="89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39" name="Freeform 15"/>
          <p:cNvSpPr>
            <a:spLocks/>
          </p:cNvSpPr>
          <p:nvPr/>
        </p:nvSpPr>
        <p:spPr bwMode="gray">
          <a:xfrm>
            <a:off x="11480800" y="228600"/>
            <a:ext cx="711200" cy="533400"/>
          </a:xfrm>
          <a:custGeom>
            <a:avLst/>
            <a:gdLst>
              <a:gd name="T0" fmla="*/ 336 w 336"/>
              <a:gd name="T1" fmla="*/ 336 h 336"/>
              <a:gd name="T2" fmla="*/ 0 w 336"/>
              <a:gd name="T3" fmla="*/ 0 h 336"/>
              <a:gd name="T4" fmla="*/ 336 w 336"/>
              <a:gd name="T5" fmla="*/ 240 h 336"/>
              <a:gd name="T6" fmla="*/ 336 w 336"/>
              <a:gd name="T7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336">
                <a:moveTo>
                  <a:pt x="336" y="336"/>
                </a:moveTo>
                <a:lnTo>
                  <a:pt x="0" y="0"/>
                </a:lnTo>
                <a:lnTo>
                  <a:pt x="336" y="240"/>
                </a:lnTo>
                <a:lnTo>
                  <a:pt x="336" y="3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1073" name="Group 49"/>
          <p:cNvGrpSpPr>
            <a:grpSpLocks/>
          </p:cNvGrpSpPr>
          <p:nvPr/>
        </p:nvGrpSpPr>
        <p:grpSpPr bwMode="auto">
          <a:xfrm>
            <a:off x="7416801" y="0"/>
            <a:ext cx="4356100" cy="6858000"/>
            <a:chOff x="3504" y="0"/>
            <a:chExt cx="2058" cy="4320"/>
          </a:xfrm>
        </p:grpSpPr>
        <p:sp>
          <p:nvSpPr>
            <p:cNvPr id="1037" name="Freeform 13"/>
            <p:cNvSpPr>
              <a:spLocks/>
            </p:cNvSpPr>
            <p:nvPr userDrawn="1"/>
          </p:nvSpPr>
          <p:spPr bwMode="gray">
            <a:xfrm>
              <a:off x="3504" y="0"/>
              <a:ext cx="2058" cy="4320"/>
            </a:xfrm>
            <a:custGeom>
              <a:avLst/>
              <a:gdLst>
                <a:gd name="T0" fmla="*/ 0 w 2058"/>
                <a:gd name="T1" fmla="*/ 0 h 4320"/>
                <a:gd name="T2" fmla="*/ 1056 w 2058"/>
                <a:gd name="T3" fmla="*/ 0 h 4320"/>
                <a:gd name="T4" fmla="*/ 1854 w 2058"/>
                <a:gd name="T5" fmla="*/ 402 h 4320"/>
                <a:gd name="T6" fmla="*/ 2058 w 2058"/>
                <a:gd name="T7" fmla="*/ 972 h 4320"/>
                <a:gd name="T8" fmla="*/ 1296 w 2058"/>
                <a:gd name="T9" fmla="*/ 4320 h 4320"/>
                <a:gd name="T10" fmla="*/ 720 w 2058"/>
                <a:gd name="T11" fmla="*/ 4320 h 4320"/>
                <a:gd name="T12" fmla="*/ 1920 w 2058"/>
                <a:gd name="T13" fmla="*/ 912 h 4320"/>
                <a:gd name="T14" fmla="*/ 1776 w 2058"/>
                <a:gd name="T15" fmla="*/ 432 h 4320"/>
                <a:gd name="T16" fmla="*/ 0 w 2058"/>
                <a:gd name="T17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8" h="4320">
                  <a:moveTo>
                    <a:pt x="0" y="0"/>
                  </a:moveTo>
                  <a:lnTo>
                    <a:pt x="1056" y="0"/>
                  </a:lnTo>
                  <a:lnTo>
                    <a:pt x="1854" y="402"/>
                  </a:lnTo>
                  <a:lnTo>
                    <a:pt x="2058" y="972"/>
                  </a:lnTo>
                  <a:lnTo>
                    <a:pt x="1296" y="4320"/>
                  </a:lnTo>
                  <a:lnTo>
                    <a:pt x="720" y="4320"/>
                  </a:lnTo>
                  <a:lnTo>
                    <a:pt x="1920" y="912"/>
                  </a:lnTo>
                  <a:lnTo>
                    <a:pt x="1776" y="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047" name="Freeform 23"/>
            <p:cNvSpPr>
              <a:spLocks/>
            </p:cNvSpPr>
            <p:nvPr userDrawn="1"/>
          </p:nvSpPr>
          <p:spPr bwMode="gray">
            <a:xfrm>
              <a:off x="4217" y="1056"/>
              <a:ext cx="1152" cy="3264"/>
            </a:xfrm>
            <a:custGeom>
              <a:avLst/>
              <a:gdLst>
                <a:gd name="T0" fmla="*/ 0 w 1152"/>
                <a:gd name="T1" fmla="*/ 3264 h 3264"/>
                <a:gd name="T2" fmla="*/ 1152 w 1152"/>
                <a:gd name="T3" fmla="*/ 0 h 3264"/>
                <a:gd name="T4" fmla="*/ 96 w 1152"/>
                <a:gd name="T5" fmla="*/ 3264 h 3264"/>
                <a:gd name="T6" fmla="*/ 0 w 1152"/>
                <a:gd name="T7" fmla="*/ 3264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3264">
                  <a:moveTo>
                    <a:pt x="0" y="3264"/>
                  </a:moveTo>
                  <a:lnTo>
                    <a:pt x="1152" y="0"/>
                  </a:lnTo>
                  <a:lnTo>
                    <a:pt x="96" y="3264"/>
                  </a:lnTo>
                  <a:lnTo>
                    <a:pt x="0" y="3264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046" name="Group 22"/>
          <p:cNvGrpSpPr>
            <a:grpSpLocks/>
          </p:cNvGrpSpPr>
          <p:nvPr/>
        </p:nvGrpSpPr>
        <p:grpSpPr bwMode="auto">
          <a:xfrm>
            <a:off x="190500" y="765175"/>
            <a:ext cx="11811000" cy="5943600"/>
            <a:chOff x="90" y="480"/>
            <a:chExt cx="5580" cy="3744"/>
          </a:xfrm>
        </p:grpSpPr>
        <p:sp>
          <p:nvSpPr>
            <p:cNvPr id="1040" name="Rectangle 16"/>
            <p:cNvSpPr>
              <a:spLocks noChangeArrowheads="1"/>
            </p:cNvSpPr>
            <p:nvPr userDrawn="1"/>
          </p:nvSpPr>
          <p:spPr bwMode="gray">
            <a:xfrm>
              <a:off x="90" y="480"/>
              <a:ext cx="5580" cy="3744"/>
            </a:xfrm>
            <a:prstGeom prst="rect">
              <a:avLst/>
            </a:prstGeom>
            <a:solidFill>
              <a:srgbClr val="FFFFFF">
                <a:alpha val="69000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41" name="Rectangle 17"/>
            <p:cNvSpPr>
              <a:spLocks noChangeArrowheads="1"/>
            </p:cNvSpPr>
            <p:nvPr userDrawn="1"/>
          </p:nvSpPr>
          <p:spPr bwMode="gray">
            <a:xfrm>
              <a:off x="90" y="480"/>
              <a:ext cx="5580" cy="3744"/>
            </a:xfrm>
            <a:prstGeom prst="rect">
              <a:avLst/>
            </a:prstGeom>
            <a:solidFill>
              <a:srgbClr val="FFFFFF">
                <a:alpha val="69000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1042" name="Rectangle 18"/>
          <p:cNvSpPr>
            <a:spLocks noChangeArrowheads="1"/>
          </p:cNvSpPr>
          <p:nvPr/>
        </p:nvSpPr>
        <p:spPr bwMode="gray">
          <a:xfrm>
            <a:off x="508000" y="676275"/>
            <a:ext cx="8331200" cy="152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1043" name="Picture 19" descr="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66751" y="577851"/>
            <a:ext cx="49530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204385" y="198438"/>
            <a:ext cx="840316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09600" y="6283325"/>
            <a:ext cx="284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id-ID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4165600" y="6283325"/>
            <a:ext cx="3860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id-ID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737600" y="6283325"/>
            <a:ext cx="284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26C1433-8A8D-48E1-AB4B-A5E7954AF6CE}" type="slidenum">
              <a:rPr lang="en-US" altLang="id-ID" smtClean="0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46421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12" name="Rectangle 20"/>
          <p:cNvSpPr>
            <a:spLocks noChangeArrowheads="1"/>
          </p:cNvSpPr>
          <p:nvPr/>
        </p:nvSpPr>
        <p:spPr bwMode="gray">
          <a:xfrm>
            <a:off x="1117600" y="1"/>
            <a:ext cx="11074400" cy="7905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02" name="Rectangle 10"/>
          <p:cNvSpPr>
            <a:spLocks noGrp="1" noChangeArrowheads="1"/>
          </p:cNvSpPr>
          <p:nvPr>
            <p:ph type="title"/>
          </p:nvPr>
        </p:nvSpPr>
        <p:spPr bwMode="white">
          <a:xfrm>
            <a:off x="1219200" y="107951"/>
            <a:ext cx="97536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060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800" y="990600"/>
            <a:ext cx="10261600" cy="513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0604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940800" y="6477001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</a:defRPr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11060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3200" y="6477000"/>
            <a:ext cx="3860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chemeClr val="tx2"/>
                </a:solidFill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060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67200" y="6537326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Arial" charset="0"/>
              </a:defRPr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  <p:sp>
        <p:nvSpPr>
          <p:cNvPr id="110607" name="Rectangle 15"/>
          <p:cNvSpPr>
            <a:spLocks noChangeArrowheads="1"/>
          </p:cNvSpPr>
          <p:nvPr/>
        </p:nvSpPr>
        <p:spPr bwMode="ltGray">
          <a:xfrm>
            <a:off x="0" y="0"/>
            <a:ext cx="1117600" cy="787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08" name="Rectangle 16"/>
          <p:cNvSpPr>
            <a:spLocks noChangeArrowheads="1"/>
          </p:cNvSpPr>
          <p:nvPr/>
        </p:nvSpPr>
        <p:spPr bwMode="ltGray">
          <a:xfrm>
            <a:off x="0" y="787400"/>
            <a:ext cx="1117600" cy="78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09" name="Rectangle 17"/>
          <p:cNvSpPr>
            <a:spLocks noChangeArrowheads="1"/>
          </p:cNvSpPr>
          <p:nvPr/>
        </p:nvSpPr>
        <p:spPr bwMode="ltGray">
          <a:xfrm>
            <a:off x="0" y="1563688"/>
            <a:ext cx="1117600" cy="7874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13" name="Line 21"/>
          <p:cNvSpPr>
            <a:spLocks noChangeShapeType="1"/>
          </p:cNvSpPr>
          <p:nvPr/>
        </p:nvSpPr>
        <p:spPr bwMode="auto">
          <a:xfrm>
            <a:off x="203200" y="6477000"/>
            <a:ext cx="1158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10620" name="Rectangle 28"/>
          <p:cNvSpPr>
            <a:spLocks noChangeArrowheads="1"/>
          </p:cNvSpPr>
          <p:nvPr/>
        </p:nvSpPr>
        <p:spPr bwMode="gray">
          <a:xfrm>
            <a:off x="-6351" y="1557339"/>
            <a:ext cx="1119717" cy="7969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21" name="Rectangle 29"/>
          <p:cNvSpPr>
            <a:spLocks noChangeArrowheads="1"/>
          </p:cNvSpPr>
          <p:nvPr/>
        </p:nvSpPr>
        <p:spPr bwMode="gray">
          <a:xfrm>
            <a:off x="11029952" y="1"/>
            <a:ext cx="1162049" cy="79057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622" name="Rectangle 30"/>
          <p:cNvSpPr>
            <a:spLocks noChangeArrowheads="1"/>
          </p:cNvSpPr>
          <p:nvPr/>
        </p:nvSpPr>
        <p:spPr bwMode="gray">
          <a:xfrm>
            <a:off x="0" y="0"/>
            <a:ext cx="1119717" cy="78740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chemeClr val="accent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75082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10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10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09" grpId="0" animBg="1"/>
      <p:bldP spid="110620" grpId="0" animBg="1"/>
      <p:bldP spid="110622" grpId="0" animBg="1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19" name="Line 491"/>
          <p:cNvSpPr>
            <a:spLocks noChangeShapeType="1"/>
          </p:cNvSpPr>
          <p:nvPr/>
        </p:nvSpPr>
        <p:spPr bwMode="auto">
          <a:xfrm>
            <a:off x="1468967" y="1000125"/>
            <a:ext cx="10445751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02" name="Rectangle 474"/>
          <p:cNvSpPr>
            <a:spLocks noChangeArrowheads="1"/>
          </p:cNvSpPr>
          <p:nvPr/>
        </p:nvSpPr>
        <p:spPr bwMode="gray">
          <a:xfrm>
            <a:off x="359834" y="0"/>
            <a:ext cx="378884" cy="688975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03" name="Rectangle 475"/>
          <p:cNvSpPr>
            <a:spLocks noChangeArrowheads="1"/>
          </p:cNvSpPr>
          <p:nvPr/>
        </p:nvSpPr>
        <p:spPr bwMode="gray">
          <a:xfrm>
            <a:off x="-16934" y="0"/>
            <a:ext cx="440267" cy="6858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shade val="28627"/>
                  <a:invGamma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05" name="Rectangle 477"/>
          <p:cNvSpPr>
            <a:spLocks noChangeArrowheads="1"/>
          </p:cNvSpPr>
          <p:nvPr/>
        </p:nvSpPr>
        <p:spPr bwMode="gray">
          <a:xfrm>
            <a:off x="999067" y="-14288"/>
            <a:ext cx="95251" cy="687228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07" name="Rectangle 479"/>
          <p:cNvSpPr>
            <a:spLocks noChangeArrowheads="1"/>
          </p:cNvSpPr>
          <p:nvPr/>
        </p:nvSpPr>
        <p:spPr bwMode="gray">
          <a:xfrm>
            <a:off x="677334" y="0"/>
            <a:ext cx="224367" cy="6865938"/>
          </a:xfrm>
          <a:prstGeom prst="rect">
            <a:avLst/>
          </a:prstGeom>
          <a:solidFill>
            <a:schemeClr val="accent2">
              <a:alpha val="53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09" name="Rectangle 481"/>
          <p:cNvSpPr>
            <a:spLocks noChangeArrowheads="1"/>
          </p:cNvSpPr>
          <p:nvPr/>
        </p:nvSpPr>
        <p:spPr bwMode="gray">
          <a:xfrm>
            <a:off x="882651" y="0"/>
            <a:ext cx="152400" cy="6872288"/>
          </a:xfrm>
          <a:prstGeom prst="rect">
            <a:avLst/>
          </a:prstGeom>
          <a:solidFill>
            <a:schemeClr val="accent2">
              <a:alpha val="3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0988" name="Rectangle 460"/>
          <p:cNvSpPr>
            <a:spLocks noGrp="1" noChangeArrowheads="1"/>
          </p:cNvSpPr>
          <p:nvPr>
            <p:ph type="title"/>
          </p:nvPr>
        </p:nvSpPr>
        <p:spPr bwMode="auto">
          <a:xfrm>
            <a:off x="1407585" y="65089"/>
            <a:ext cx="10610849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0989" name="Rectangle 46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3717" y="1163639"/>
            <a:ext cx="10615083" cy="536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990" name="Rectangle 46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37217" y="6616700"/>
            <a:ext cx="2844800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150991" name="Rectangle 46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785100" y="6616700"/>
            <a:ext cx="3860800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150992" name="Rectangle 46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583767" y="6616700"/>
            <a:ext cx="882651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  <p:sp>
        <p:nvSpPr>
          <p:cNvPr id="151036" name="Oval 508"/>
          <p:cNvSpPr>
            <a:spLocks noChangeArrowheads="1"/>
          </p:cNvSpPr>
          <p:nvPr/>
        </p:nvSpPr>
        <p:spPr bwMode="gray">
          <a:xfrm>
            <a:off x="584201" y="1892301"/>
            <a:ext cx="825500" cy="614363"/>
          </a:xfrm>
          <a:prstGeom prst="ellipse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28575" algn="ctr">
            <a:solidFill>
              <a:srgbClr val="F8F8F8">
                <a:alpha val="70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39" name="Oval 511"/>
          <p:cNvSpPr>
            <a:spLocks noChangeArrowheads="1"/>
          </p:cNvSpPr>
          <p:nvPr/>
        </p:nvSpPr>
        <p:spPr bwMode="gray">
          <a:xfrm>
            <a:off x="590551" y="315913"/>
            <a:ext cx="804333" cy="596900"/>
          </a:xfrm>
          <a:prstGeom prst="ellipse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57150" algn="ctr">
            <a:solidFill>
              <a:srgbClr val="F8F8F8">
                <a:alpha val="70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43" name="Oval 515"/>
          <p:cNvSpPr>
            <a:spLocks noChangeArrowheads="1"/>
          </p:cNvSpPr>
          <p:nvPr/>
        </p:nvSpPr>
        <p:spPr bwMode="gray">
          <a:xfrm>
            <a:off x="573618" y="1128714"/>
            <a:ext cx="804333" cy="593725"/>
          </a:xfrm>
          <a:prstGeom prst="ellipse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38100" algn="ctr">
            <a:solidFill>
              <a:srgbClr val="F8F8F8">
                <a:alpha val="70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168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100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5100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5100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5100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510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002" grpId="0" animBg="1"/>
      <p:bldP spid="151002" grpId="1" animBg="1"/>
      <p:bldP spid="151003" grpId="0" animBg="1"/>
      <p:bldP spid="151003" grpId="1" animBg="1"/>
      <p:bldP spid="151005" grpId="0" animBg="1"/>
      <p:bldP spid="151005" grpId="1" animBg="1"/>
      <p:bldP spid="151007" grpId="0" animBg="1"/>
      <p:bldP spid="151007" grpId="1" animBg="1"/>
      <p:bldP spid="151009" grpId="0" animBg="1"/>
      <p:bldP spid="151009" grpId="1" animBg="1"/>
      <p:bldP spid="150988" grpId="0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85000"/>
        <a:buFont typeface="Wingdings" pitchFamily="2" charset="2"/>
        <a:buChar char="£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5000"/>
        <a:buChar char="•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5000"/>
        <a:buChar char="•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19" name="Line 491"/>
          <p:cNvSpPr>
            <a:spLocks noChangeShapeType="1"/>
          </p:cNvSpPr>
          <p:nvPr/>
        </p:nvSpPr>
        <p:spPr bwMode="auto">
          <a:xfrm>
            <a:off x="1468967" y="1000125"/>
            <a:ext cx="10445751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02" name="Rectangle 474"/>
          <p:cNvSpPr>
            <a:spLocks noChangeArrowheads="1"/>
          </p:cNvSpPr>
          <p:nvPr/>
        </p:nvSpPr>
        <p:spPr bwMode="gray">
          <a:xfrm>
            <a:off x="359834" y="0"/>
            <a:ext cx="378884" cy="688975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03" name="Rectangle 475"/>
          <p:cNvSpPr>
            <a:spLocks noChangeArrowheads="1"/>
          </p:cNvSpPr>
          <p:nvPr/>
        </p:nvSpPr>
        <p:spPr bwMode="gray">
          <a:xfrm>
            <a:off x="-16934" y="0"/>
            <a:ext cx="440267" cy="68580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shade val="28627"/>
                  <a:invGamma/>
                </a:schemeClr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05" name="Rectangle 477"/>
          <p:cNvSpPr>
            <a:spLocks noChangeArrowheads="1"/>
          </p:cNvSpPr>
          <p:nvPr/>
        </p:nvSpPr>
        <p:spPr bwMode="gray">
          <a:xfrm>
            <a:off x="999067" y="-14288"/>
            <a:ext cx="95251" cy="687228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07" name="Rectangle 479"/>
          <p:cNvSpPr>
            <a:spLocks noChangeArrowheads="1"/>
          </p:cNvSpPr>
          <p:nvPr/>
        </p:nvSpPr>
        <p:spPr bwMode="gray">
          <a:xfrm>
            <a:off x="677334" y="0"/>
            <a:ext cx="224367" cy="6865938"/>
          </a:xfrm>
          <a:prstGeom prst="rect">
            <a:avLst/>
          </a:prstGeom>
          <a:solidFill>
            <a:schemeClr val="accent2">
              <a:alpha val="53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09" name="Rectangle 481"/>
          <p:cNvSpPr>
            <a:spLocks noChangeArrowheads="1"/>
          </p:cNvSpPr>
          <p:nvPr/>
        </p:nvSpPr>
        <p:spPr bwMode="gray">
          <a:xfrm>
            <a:off x="882651" y="0"/>
            <a:ext cx="152400" cy="6872288"/>
          </a:xfrm>
          <a:prstGeom prst="rect">
            <a:avLst/>
          </a:prstGeom>
          <a:solidFill>
            <a:schemeClr val="accent2">
              <a:alpha val="37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0988" name="Rectangle 460"/>
          <p:cNvSpPr>
            <a:spLocks noGrp="1" noChangeArrowheads="1"/>
          </p:cNvSpPr>
          <p:nvPr>
            <p:ph type="title"/>
          </p:nvPr>
        </p:nvSpPr>
        <p:spPr bwMode="auto">
          <a:xfrm>
            <a:off x="1407585" y="65089"/>
            <a:ext cx="10610849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0989" name="Rectangle 46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3717" y="1163639"/>
            <a:ext cx="10615083" cy="536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0990" name="Rectangle 46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437217" y="6616700"/>
            <a:ext cx="2844800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fld id="{81A00D1F-C973-4233-8C0D-1AE30B428543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150991" name="Rectangle 46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785100" y="6616700"/>
            <a:ext cx="3860800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/>
          </a:p>
        </p:txBody>
      </p:sp>
      <p:sp>
        <p:nvSpPr>
          <p:cNvPr id="150992" name="Rectangle 46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583767" y="6616700"/>
            <a:ext cx="882651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1CA8E03F-B3E1-48A6-84F3-F118D6DF538C}" type="slidenum">
              <a:rPr lang="en-US" smtClean="0"/>
              <a:t>‹#›</a:t>
            </a:fld>
            <a:endParaRPr lang="en-US"/>
          </a:p>
        </p:txBody>
      </p:sp>
      <p:sp>
        <p:nvSpPr>
          <p:cNvPr id="151036" name="Oval 508"/>
          <p:cNvSpPr>
            <a:spLocks noChangeArrowheads="1"/>
          </p:cNvSpPr>
          <p:nvPr/>
        </p:nvSpPr>
        <p:spPr bwMode="gray">
          <a:xfrm>
            <a:off x="584201" y="1892301"/>
            <a:ext cx="825500" cy="614363"/>
          </a:xfrm>
          <a:prstGeom prst="ellipse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28575" algn="ctr">
            <a:solidFill>
              <a:srgbClr val="F8F8F8">
                <a:alpha val="70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39" name="Oval 511"/>
          <p:cNvSpPr>
            <a:spLocks noChangeArrowheads="1"/>
          </p:cNvSpPr>
          <p:nvPr/>
        </p:nvSpPr>
        <p:spPr bwMode="gray">
          <a:xfrm>
            <a:off x="590551" y="315913"/>
            <a:ext cx="804333" cy="596900"/>
          </a:xfrm>
          <a:prstGeom prst="ellipse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57150" algn="ctr">
            <a:solidFill>
              <a:srgbClr val="F8F8F8">
                <a:alpha val="70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043" name="Oval 515"/>
          <p:cNvSpPr>
            <a:spLocks noChangeArrowheads="1"/>
          </p:cNvSpPr>
          <p:nvPr/>
        </p:nvSpPr>
        <p:spPr bwMode="gray">
          <a:xfrm>
            <a:off x="573618" y="1128714"/>
            <a:ext cx="804333" cy="593725"/>
          </a:xfrm>
          <a:prstGeom prst="ellipse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38100" algn="ctr">
            <a:solidFill>
              <a:srgbClr val="F8F8F8">
                <a:alpha val="7000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6899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2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5100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5100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5100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15100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510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002" grpId="0" animBg="1"/>
      <p:bldP spid="151002" grpId="1" animBg="1"/>
      <p:bldP spid="151003" grpId="0" animBg="1"/>
      <p:bldP spid="151003" grpId="1" animBg="1"/>
      <p:bldP spid="151005" grpId="0" animBg="1"/>
      <p:bldP spid="151005" grpId="1" animBg="1"/>
      <p:bldP spid="151007" grpId="0" animBg="1"/>
      <p:bldP spid="151007" grpId="1" animBg="1"/>
      <p:bldP spid="151009" grpId="0" animBg="1"/>
      <p:bldP spid="151009" grpId="1" animBg="1"/>
      <p:bldP spid="150988" grpId="0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85000"/>
        <a:buFont typeface="Wingdings" pitchFamily="2" charset="2"/>
        <a:buChar char="£"/>
        <a:defRPr sz="3200" b="1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05000"/>
        <a:buChar char="•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5000"/>
        <a:buChar char="•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://www.google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017ADC-8411-4418-85E3-8C1D56F4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001951"/>
            <a:ext cx="1463458" cy="14634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2CD203F-6E6E-49D8-BB3B-78B48D77251E}"/>
              </a:ext>
            </a:extLst>
          </p:cNvPr>
          <p:cNvSpPr txBox="1">
            <a:spLocks/>
          </p:cNvSpPr>
          <p:nvPr/>
        </p:nvSpPr>
        <p:spPr bwMode="gray">
          <a:xfrm>
            <a:off x="3457898" y="2304989"/>
            <a:ext cx="77724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00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00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00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00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00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00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00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4000" kern="0" dirty="0"/>
              <a:t>OSI LAYER</a:t>
            </a:r>
            <a:endParaRPr lang="en-US" sz="3600" kern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3BA79-EB01-4240-9E37-DFC1CF3A5FF8}"/>
              </a:ext>
            </a:extLst>
          </p:cNvPr>
          <p:cNvSpPr txBox="1"/>
          <p:nvPr/>
        </p:nvSpPr>
        <p:spPr>
          <a:xfrm>
            <a:off x="6096000" y="4070652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Danar Putra Pamungkas, </a:t>
            </a:r>
            <a:r>
              <a:rPr lang="en-US" dirty="0" err="1"/>
              <a:t>M.Kom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35AF4-CE73-4346-84F2-CA274216DFE4}"/>
              </a:ext>
            </a:extLst>
          </p:cNvPr>
          <p:cNvSpPr txBox="1"/>
          <p:nvPr/>
        </p:nvSpPr>
        <p:spPr>
          <a:xfrm>
            <a:off x="6096000" y="4478590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danar@unpkediri.ac.id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4AD69F-6A93-4F14-A39B-AA7A6677F92C}"/>
              </a:ext>
            </a:extLst>
          </p:cNvPr>
          <p:cNvSpPr/>
          <p:nvPr/>
        </p:nvSpPr>
        <p:spPr>
          <a:xfrm>
            <a:off x="9408368" y="5445224"/>
            <a:ext cx="2304256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5BE5A-A754-44AE-8637-0291A2DD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147" y="3942284"/>
            <a:ext cx="1848138" cy="21518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F87178-8587-445D-94BF-9C7E8E803C5C}"/>
              </a:ext>
            </a:extLst>
          </p:cNvPr>
          <p:cNvSpPr txBox="1"/>
          <p:nvPr/>
        </p:nvSpPr>
        <p:spPr>
          <a:xfrm>
            <a:off x="479376" y="5723964"/>
            <a:ext cx="469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UNIVERSITAS NUSANTARA PGRI KEDIRI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1D32-1D4F-42A1-B5A8-3C14B992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Layer</a:t>
            </a:r>
            <a:endParaRPr lang="id-ID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EE923D2-3347-4A30-894F-4DB8B498789E}"/>
              </a:ext>
            </a:extLst>
          </p:cNvPr>
          <p:cNvSpPr/>
          <p:nvPr/>
        </p:nvSpPr>
        <p:spPr>
          <a:xfrm>
            <a:off x="456502" y="1526391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7. Application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81F12C4-FC71-4FD7-85D2-4D86690C7534}"/>
              </a:ext>
            </a:extLst>
          </p:cNvPr>
          <p:cNvSpPr/>
          <p:nvPr/>
        </p:nvSpPr>
        <p:spPr>
          <a:xfrm>
            <a:off x="456502" y="2154780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6. Presentation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DD73A515-EA9F-4372-A15C-97ABD9A8E2E1}"/>
              </a:ext>
            </a:extLst>
          </p:cNvPr>
          <p:cNvSpPr/>
          <p:nvPr/>
        </p:nvSpPr>
        <p:spPr>
          <a:xfrm>
            <a:off x="456502" y="2783169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90000"/>
                  <a:shade val="30000"/>
                  <a:satMod val="115000"/>
                </a:schemeClr>
              </a:gs>
              <a:gs pos="50000">
                <a:schemeClr val="accent5">
                  <a:lumMod val="90000"/>
                  <a:shade val="67500"/>
                  <a:satMod val="115000"/>
                </a:schemeClr>
              </a:gs>
              <a:gs pos="100000">
                <a:schemeClr val="accent5">
                  <a:lumMod val="9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5. Session</a:t>
            </a: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675265F3-C095-4F25-BFED-23165760B244}"/>
              </a:ext>
            </a:extLst>
          </p:cNvPr>
          <p:cNvSpPr/>
          <p:nvPr/>
        </p:nvSpPr>
        <p:spPr>
          <a:xfrm>
            <a:off x="456502" y="3411558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F52ADAB9-32B1-40FF-9065-316655D0A235}"/>
              </a:ext>
            </a:extLst>
          </p:cNvPr>
          <p:cNvSpPr/>
          <p:nvPr/>
        </p:nvSpPr>
        <p:spPr>
          <a:xfrm>
            <a:off x="456502" y="4039947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Network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3AF6173D-09C8-463D-A6E4-F0DC4274837F}"/>
              </a:ext>
            </a:extLst>
          </p:cNvPr>
          <p:cNvSpPr/>
          <p:nvPr/>
        </p:nvSpPr>
        <p:spPr>
          <a:xfrm>
            <a:off x="456502" y="4668336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Data Link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0F7B667F-A4AC-48C3-A2F2-6C7C329FC264}"/>
              </a:ext>
            </a:extLst>
          </p:cNvPr>
          <p:cNvSpPr/>
          <p:nvPr/>
        </p:nvSpPr>
        <p:spPr>
          <a:xfrm>
            <a:off x="456502" y="5296725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Physical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02DE5-2F8D-48E8-9033-821CE794C54A}"/>
              </a:ext>
            </a:extLst>
          </p:cNvPr>
          <p:cNvSpPr txBox="1"/>
          <p:nvPr/>
        </p:nvSpPr>
        <p:spPr>
          <a:xfrm>
            <a:off x="3143672" y="1212275"/>
            <a:ext cx="876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yang </a:t>
            </a:r>
            <a:r>
              <a:rPr lang="en-US" dirty="0" err="1"/>
              <a:t>dilalui</a:t>
            </a:r>
            <a:r>
              <a:rPr lang="en-US" dirty="0"/>
              <a:t> oleh data. </a:t>
            </a:r>
            <a:r>
              <a:rPr lang="en-US" dirty="0" err="1"/>
              <a:t>Menyediakan</a:t>
            </a:r>
            <a:r>
              <a:rPr lang="en-US" dirty="0"/>
              <a:t> Logical Addressing (</a:t>
            </a:r>
            <a:r>
              <a:rPr lang="en-US" dirty="0" err="1"/>
              <a:t>pengalamatan</a:t>
            </a:r>
            <a:r>
              <a:rPr lang="en-US" dirty="0"/>
              <a:t>), data packet , Routing (</a:t>
            </a: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),  path determination (</a:t>
            </a:r>
            <a:r>
              <a:rPr lang="en-US" dirty="0" err="1"/>
              <a:t>penentuan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)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CC3B6C7-6FBF-48ED-99AA-BB9F714FF6B1}"/>
              </a:ext>
            </a:extLst>
          </p:cNvPr>
          <p:cNvSpPr/>
          <p:nvPr/>
        </p:nvSpPr>
        <p:spPr>
          <a:xfrm>
            <a:off x="286126" y="3931567"/>
            <a:ext cx="2520280" cy="72156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5A82103-C264-496F-9535-44E0302DA01A}"/>
              </a:ext>
            </a:extLst>
          </p:cNvPr>
          <p:cNvSpPr/>
          <p:nvPr/>
        </p:nvSpPr>
        <p:spPr>
          <a:xfrm>
            <a:off x="2976782" y="1124744"/>
            <a:ext cx="8929092" cy="5328592"/>
          </a:xfrm>
          <a:prstGeom prst="roundRect">
            <a:avLst>
              <a:gd name="adj" fmla="val 434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38CAE-9DE4-4CAA-AED0-F572F454F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5" t="38725" r="17015" b="9052"/>
          <a:stretch/>
        </p:blipFill>
        <p:spPr>
          <a:xfrm>
            <a:off x="3359246" y="2389922"/>
            <a:ext cx="3555134" cy="15416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50AE7B-1DD3-4ACC-ACF2-E56D082C0A39}"/>
              </a:ext>
            </a:extLst>
          </p:cNvPr>
          <p:cNvSpPr txBox="1"/>
          <p:nvPr/>
        </p:nvSpPr>
        <p:spPr>
          <a:xfrm>
            <a:off x="4303157" y="2101156"/>
            <a:ext cx="1688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Logical Addressing</a:t>
            </a:r>
            <a:endParaRPr lang="id-ID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4557F-5E47-41AB-9978-5F20CEF82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3" t="47889" r="18813" b="10101"/>
          <a:stretch/>
        </p:blipFill>
        <p:spPr>
          <a:xfrm>
            <a:off x="4223792" y="4209751"/>
            <a:ext cx="5586576" cy="21087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F90D8C-3159-4E48-B225-369B883CE2A6}"/>
              </a:ext>
            </a:extLst>
          </p:cNvPr>
          <p:cNvSpPr txBox="1"/>
          <p:nvPr/>
        </p:nvSpPr>
        <p:spPr>
          <a:xfrm>
            <a:off x="5590271" y="424657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Routing</a:t>
            </a:r>
            <a:endParaRPr lang="id-ID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59AF1E-CF94-4871-8F84-0A1F5F3D88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2" t="7364" r="10415" b="10101"/>
          <a:stretch/>
        </p:blipFill>
        <p:spPr>
          <a:xfrm>
            <a:off x="7472880" y="2024491"/>
            <a:ext cx="3309252" cy="1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13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1D32-1D4F-42A1-B5A8-3C14B992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Layer</a:t>
            </a:r>
            <a:endParaRPr lang="id-ID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EE923D2-3347-4A30-894F-4DB8B498789E}"/>
              </a:ext>
            </a:extLst>
          </p:cNvPr>
          <p:cNvSpPr/>
          <p:nvPr/>
        </p:nvSpPr>
        <p:spPr>
          <a:xfrm>
            <a:off x="456502" y="1526391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7. Application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81F12C4-FC71-4FD7-85D2-4D86690C7534}"/>
              </a:ext>
            </a:extLst>
          </p:cNvPr>
          <p:cNvSpPr/>
          <p:nvPr/>
        </p:nvSpPr>
        <p:spPr>
          <a:xfrm>
            <a:off x="456502" y="2154780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6. Presentation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DD73A515-EA9F-4372-A15C-97ABD9A8E2E1}"/>
              </a:ext>
            </a:extLst>
          </p:cNvPr>
          <p:cNvSpPr/>
          <p:nvPr/>
        </p:nvSpPr>
        <p:spPr>
          <a:xfrm>
            <a:off x="456502" y="2783169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90000"/>
                  <a:shade val="30000"/>
                  <a:satMod val="115000"/>
                </a:schemeClr>
              </a:gs>
              <a:gs pos="50000">
                <a:schemeClr val="accent5">
                  <a:lumMod val="90000"/>
                  <a:shade val="67500"/>
                  <a:satMod val="115000"/>
                </a:schemeClr>
              </a:gs>
              <a:gs pos="100000">
                <a:schemeClr val="accent5">
                  <a:lumMod val="9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5. Session</a:t>
            </a: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675265F3-C095-4F25-BFED-23165760B244}"/>
              </a:ext>
            </a:extLst>
          </p:cNvPr>
          <p:cNvSpPr/>
          <p:nvPr/>
        </p:nvSpPr>
        <p:spPr>
          <a:xfrm>
            <a:off x="456502" y="3411558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F52ADAB9-32B1-40FF-9065-316655D0A235}"/>
              </a:ext>
            </a:extLst>
          </p:cNvPr>
          <p:cNvSpPr/>
          <p:nvPr/>
        </p:nvSpPr>
        <p:spPr>
          <a:xfrm>
            <a:off x="456502" y="4039947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Network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3AF6173D-09C8-463D-A6E4-F0DC4274837F}"/>
              </a:ext>
            </a:extLst>
          </p:cNvPr>
          <p:cNvSpPr/>
          <p:nvPr/>
        </p:nvSpPr>
        <p:spPr>
          <a:xfrm>
            <a:off x="456502" y="4668336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Data Link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0F7B667F-A4AC-48C3-A2F2-6C7C329FC264}"/>
              </a:ext>
            </a:extLst>
          </p:cNvPr>
          <p:cNvSpPr/>
          <p:nvPr/>
        </p:nvSpPr>
        <p:spPr>
          <a:xfrm>
            <a:off x="456502" y="5296725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Physical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02DE5-2F8D-48E8-9033-821CE794C54A}"/>
              </a:ext>
            </a:extLst>
          </p:cNvPr>
          <p:cNvSpPr txBox="1"/>
          <p:nvPr/>
        </p:nvSpPr>
        <p:spPr>
          <a:xfrm>
            <a:off x="3143672" y="1212275"/>
            <a:ext cx="876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pengalamatan</a:t>
            </a:r>
            <a:r>
              <a:rPr lang="en-US" dirty="0"/>
              <a:t> </a:t>
            </a:r>
            <a:r>
              <a:rPr lang="en-US" dirty="0" err="1"/>
              <a:t>fisik</a:t>
            </a:r>
            <a:r>
              <a:rPr lang="en-US" dirty="0"/>
              <a:t> (hardware address), error notification / detection , frame flow control (</a:t>
            </a:r>
            <a:r>
              <a:rPr lang="en-US" dirty="0" err="1"/>
              <a:t>mengontrol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pengirim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).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CC3B6C7-6FBF-48ED-99AA-BB9F714FF6B1}"/>
              </a:ext>
            </a:extLst>
          </p:cNvPr>
          <p:cNvSpPr/>
          <p:nvPr/>
        </p:nvSpPr>
        <p:spPr>
          <a:xfrm>
            <a:off x="286126" y="4579639"/>
            <a:ext cx="2520280" cy="72156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5A82103-C264-496F-9535-44E0302DA01A}"/>
              </a:ext>
            </a:extLst>
          </p:cNvPr>
          <p:cNvSpPr/>
          <p:nvPr/>
        </p:nvSpPr>
        <p:spPr>
          <a:xfrm>
            <a:off x="2976782" y="1124744"/>
            <a:ext cx="8929092" cy="5328592"/>
          </a:xfrm>
          <a:prstGeom prst="roundRect">
            <a:avLst>
              <a:gd name="adj" fmla="val 434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0AE7B-1DD3-4ACC-ACF2-E56D082C0A39}"/>
              </a:ext>
            </a:extLst>
          </p:cNvPr>
          <p:cNvSpPr txBox="1"/>
          <p:nvPr/>
        </p:nvSpPr>
        <p:spPr>
          <a:xfrm>
            <a:off x="3512229" y="1881275"/>
            <a:ext cx="2645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Hardware Addressing</a:t>
            </a:r>
          </a:p>
          <a:p>
            <a:pPr algn="ctr"/>
            <a:r>
              <a:rPr lang="en-US" sz="1200" dirty="0"/>
              <a:t>Access The Media (framing)</a:t>
            </a:r>
            <a:endParaRPr lang="id-ID" sz="1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736544-6A89-4422-91D0-A2CF00887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5" t="3800" r="10415" b="15460"/>
          <a:stretch/>
        </p:blipFill>
        <p:spPr>
          <a:xfrm>
            <a:off x="2991393" y="2410587"/>
            <a:ext cx="3165844" cy="18871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915249-584D-4128-BB88-1B541707E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8" t="5900" r="5018" b="8001"/>
          <a:stretch/>
        </p:blipFill>
        <p:spPr>
          <a:xfrm>
            <a:off x="6270599" y="2367047"/>
            <a:ext cx="5370017" cy="29356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3DCBAC-52DC-4B5C-9036-2470EF124E72}"/>
              </a:ext>
            </a:extLst>
          </p:cNvPr>
          <p:cNvSpPr txBox="1"/>
          <p:nvPr/>
        </p:nvSpPr>
        <p:spPr>
          <a:xfrm>
            <a:off x="7941993" y="1868391"/>
            <a:ext cx="2645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Frame Flow Control</a:t>
            </a:r>
          </a:p>
          <a:p>
            <a:pPr algn="ctr"/>
            <a:r>
              <a:rPr lang="en-US" sz="1200" dirty="0"/>
              <a:t>Error Detection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2028556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1D32-1D4F-42A1-B5A8-3C14B992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Layer</a:t>
            </a:r>
            <a:endParaRPr lang="id-ID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EE923D2-3347-4A30-894F-4DB8B498789E}"/>
              </a:ext>
            </a:extLst>
          </p:cNvPr>
          <p:cNvSpPr/>
          <p:nvPr/>
        </p:nvSpPr>
        <p:spPr>
          <a:xfrm>
            <a:off x="456502" y="1526391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7. Application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81F12C4-FC71-4FD7-85D2-4D86690C7534}"/>
              </a:ext>
            </a:extLst>
          </p:cNvPr>
          <p:cNvSpPr/>
          <p:nvPr/>
        </p:nvSpPr>
        <p:spPr>
          <a:xfrm>
            <a:off x="456502" y="2154780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6. Presentation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DD73A515-EA9F-4372-A15C-97ABD9A8E2E1}"/>
              </a:ext>
            </a:extLst>
          </p:cNvPr>
          <p:cNvSpPr/>
          <p:nvPr/>
        </p:nvSpPr>
        <p:spPr>
          <a:xfrm>
            <a:off x="456502" y="2783169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90000"/>
                  <a:shade val="30000"/>
                  <a:satMod val="115000"/>
                </a:schemeClr>
              </a:gs>
              <a:gs pos="50000">
                <a:schemeClr val="accent5">
                  <a:lumMod val="90000"/>
                  <a:shade val="67500"/>
                  <a:satMod val="115000"/>
                </a:schemeClr>
              </a:gs>
              <a:gs pos="100000">
                <a:schemeClr val="accent5">
                  <a:lumMod val="9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5. Session</a:t>
            </a: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675265F3-C095-4F25-BFED-23165760B244}"/>
              </a:ext>
            </a:extLst>
          </p:cNvPr>
          <p:cNvSpPr/>
          <p:nvPr/>
        </p:nvSpPr>
        <p:spPr>
          <a:xfrm>
            <a:off x="456502" y="3411558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F52ADAB9-32B1-40FF-9065-316655D0A235}"/>
              </a:ext>
            </a:extLst>
          </p:cNvPr>
          <p:cNvSpPr/>
          <p:nvPr/>
        </p:nvSpPr>
        <p:spPr>
          <a:xfrm>
            <a:off x="456502" y="4039947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Network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3AF6173D-09C8-463D-A6E4-F0DC4274837F}"/>
              </a:ext>
            </a:extLst>
          </p:cNvPr>
          <p:cNvSpPr/>
          <p:nvPr/>
        </p:nvSpPr>
        <p:spPr>
          <a:xfrm>
            <a:off x="456502" y="4668336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Data Link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0F7B667F-A4AC-48C3-A2F2-6C7C329FC264}"/>
              </a:ext>
            </a:extLst>
          </p:cNvPr>
          <p:cNvSpPr/>
          <p:nvPr/>
        </p:nvSpPr>
        <p:spPr>
          <a:xfrm>
            <a:off x="456502" y="5296725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Physical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02DE5-2F8D-48E8-9033-821CE794C54A}"/>
              </a:ext>
            </a:extLst>
          </p:cNvPr>
          <p:cNvSpPr txBox="1"/>
          <p:nvPr/>
        </p:nvSpPr>
        <p:spPr>
          <a:xfrm>
            <a:off x="3143672" y="1212275"/>
            <a:ext cx="876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kelistrikan</a:t>
            </a:r>
            <a:r>
              <a:rPr lang="en-US" dirty="0"/>
              <a:t> / </a:t>
            </a:r>
            <a:r>
              <a:rPr lang="en-US" dirty="0" err="1"/>
              <a:t>gelombang</a:t>
            </a:r>
            <a:r>
              <a:rPr lang="en-US" dirty="0"/>
              <a:t> / </a:t>
            </a:r>
            <a:r>
              <a:rPr lang="en-US" dirty="0" err="1"/>
              <a:t>medan</a:t>
            </a:r>
            <a:r>
              <a:rPr lang="en-US" dirty="0"/>
              <a:t>, </a:t>
            </a:r>
            <a:r>
              <a:rPr lang="en-US" dirty="0" err="1"/>
              <a:t>tegangan</a:t>
            </a:r>
            <a:r>
              <a:rPr lang="en-US" dirty="0"/>
              <a:t>/</a:t>
            </a:r>
            <a:r>
              <a:rPr lang="en-US" dirty="0" err="1"/>
              <a:t>arus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, media </a:t>
            </a:r>
            <a:r>
              <a:rPr lang="en-US" dirty="0" err="1"/>
              <a:t>transmisi</a:t>
            </a:r>
            <a:r>
              <a:rPr lang="en-US" dirty="0"/>
              <a:t>,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kabel</a:t>
            </a:r>
            <a:r>
              <a:rPr lang="en-US" dirty="0"/>
              <a:t>, </a:t>
            </a:r>
            <a:r>
              <a:rPr lang="en-US" dirty="0" err="1"/>
              <a:t>konektor</a:t>
            </a:r>
            <a:r>
              <a:rPr lang="en-US" dirty="0"/>
              <a:t> dan signaling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CC3B6C7-6FBF-48ED-99AA-BB9F714FF6B1}"/>
              </a:ext>
            </a:extLst>
          </p:cNvPr>
          <p:cNvSpPr/>
          <p:nvPr/>
        </p:nvSpPr>
        <p:spPr>
          <a:xfrm>
            <a:off x="286126" y="5227711"/>
            <a:ext cx="2520280" cy="72156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5A82103-C264-496F-9535-44E0302DA01A}"/>
              </a:ext>
            </a:extLst>
          </p:cNvPr>
          <p:cNvSpPr/>
          <p:nvPr/>
        </p:nvSpPr>
        <p:spPr>
          <a:xfrm>
            <a:off x="2976782" y="1124744"/>
            <a:ext cx="8929092" cy="5328592"/>
          </a:xfrm>
          <a:prstGeom prst="roundRect">
            <a:avLst>
              <a:gd name="adj" fmla="val 434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3666B-C88D-4C7A-BF4F-7AD3FEDD5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7" t="15459" r="10416" b="9050"/>
          <a:stretch/>
        </p:blipFill>
        <p:spPr>
          <a:xfrm>
            <a:off x="3287688" y="2105657"/>
            <a:ext cx="7416824" cy="398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9438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0505-5271-4494-90E3-937BD694B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Layer</a:t>
            </a:r>
            <a:endParaRPr lang="id-ID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10A97ED-ABAD-4CA9-88D4-7DECF6C81604}"/>
              </a:ext>
            </a:extLst>
          </p:cNvPr>
          <p:cNvSpPr/>
          <p:nvPr/>
        </p:nvSpPr>
        <p:spPr>
          <a:xfrm>
            <a:off x="1514748" y="1232137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7. Application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FA71D3-11B7-450C-843C-BD84395CB46F}"/>
              </a:ext>
            </a:extLst>
          </p:cNvPr>
          <p:cNvSpPr/>
          <p:nvPr/>
        </p:nvSpPr>
        <p:spPr>
          <a:xfrm>
            <a:off x="1514748" y="1860526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6. Presentation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96E2D8-E487-4322-B5FB-E6EC7B30997C}"/>
              </a:ext>
            </a:extLst>
          </p:cNvPr>
          <p:cNvSpPr/>
          <p:nvPr/>
        </p:nvSpPr>
        <p:spPr>
          <a:xfrm>
            <a:off x="1514748" y="2488915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90000"/>
                  <a:shade val="30000"/>
                  <a:satMod val="115000"/>
                </a:schemeClr>
              </a:gs>
              <a:gs pos="50000">
                <a:schemeClr val="accent5">
                  <a:lumMod val="90000"/>
                  <a:shade val="67500"/>
                  <a:satMod val="115000"/>
                </a:schemeClr>
              </a:gs>
              <a:gs pos="100000">
                <a:schemeClr val="accent5">
                  <a:lumMod val="9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5.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F746EA-F32D-4107-80E3-883C0AB30038}"/>
              </a:ext>
            </a:extLst>
          </p:cNvPr>
          <p:cNvSpPr/>
          <p:nvPr/>
        </p:nvSpPr>
        <p:spPr>
          <a:xfrm>
            <a:off x="1514748" y="3117304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86D0F2-6E0B-4FDF-9B6A-D1986D3644CD}"/>
              </a:ext>
            </a:extLst>
          </p:cNvPr>
          <p:cNvSpPr/>
          <p:nvPr/>
        </p:nvSpPr>
        <p:spPr>
          <a:xfrm>
            <a:off x="1514748" y="3745693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Network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3EF212-693F-4240-AF09-CE098F162D9C}"/>
              </a:ext>
            </a:extLst>
          </p:cNvPr>
          <p:cNvSpPr/>
          <p:nvPr/>
        </p:nvSpPr>
        <p:spPr>
          <a:xfrm>
            <a:off x="1514748" y="4374082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Data Link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5B03F7-0199-4074-A36C-F0625A5CB0E2}"/>
              </a:ext>
            </a:extLst>
          </p:cNvPr>
          <p:cNvSpPr/>
          <p:nvPr/>
        </p:nvSpPr>
        <p:spPr>
          <a:xfrm>
            <a:off x="1514748" y="5002471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Physical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72AD32-62AE-4B52-87A6-DC579770FE05}"/>
              </a:ext>
            </a:extLst>
          </p:cNvPr>
          <p:cNvSpPr/>
          <p:nvPr/>
        </p:nvSpPr>
        <p:spPr>
          <a:xfrm>
            <a:off x="7804903" y="1262340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7. Application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30E2AC3-33E0-48EB-9C88-AEB03F26C062}"/>
              </a:ext>
            </a:extLst>
          </p:cNvPr>
          <p:cNvSpPr/>
          <p:nvPr/>
        </p:nvSpPr>
        <p:spPr>
          <a:xfrm>
            <a:off x="7804903" y="1890729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6. Presentation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595D4A7-3256-49A6-8D24-3DC74BF31F96}"/>
              </a:ext>
            </a:extLst>
          </p:cNvPr>
          <p:cNvSpPr/>
          <p:nvPr/>
        </p:nvSpPr>
        <p:spPr>
          <a:xfrm>
            <a:off x="7804903" y="2519118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90000"/>
                  <a:shade val="30000"/>
                  <a:satMod val="115000"/>
                </a:schemeClr>
              </a:gs>
              <a:gs pos="50000">
                <a:schemeClr val="accent5">
                  <a:lumMod val="90000"/>
                  <a:shade val="67500"/>
                  <a:satMod val="115000"/>
                </a:schemeClr>
              </a:gs>
              <a:gs pos="100000">
                <a:schemeClr val="accent5">
                  <a:lumMod val="9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5. Session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B7D4CDA-D093-48FF-BF81-DB480D9ACC8D}"/>
              </a:ext>
            </a:extLst>
          </p:cNvPr>
          <p:cNvSpPr/>
          <p:nvPr/>
        </p:nvSpPr>
        <p:spPr>
          <a:xfrm>
            <a:off x="7804903" y="3147507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D6C18A-FBBC-4044-A075-AE1F210CA7EB}"/>
              </a:ext>
            </a:extLst>
          </p:cNvPr>
          <p:cNvSpPr/>
          <p:nvPr/>
        </p:nvSpPr>
        <p:spPr>
          <a:xfrm>
            <a:off x="7804903" y="3775896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Network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89CC21-0499-4FEB-BD25-D791D2A08774}"/>
              </a:ext>
            </a:extLst>
          </p:cNvPr>
          <p:cNvSpPr/>
          <p:nvPr/>
        </p:nvSpPr>
        <p:spPr>
          <a:xfrm>
            <a:off x="7804903" y="4404285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Data Link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6C9995-EDDB-44A9-AE78-90241CEB005F}"/>
              </a:ext>
            </a:extLst>
          </p:cNvPr>
          <p:cNvSpPr/>
          <p:nvPr/>
        </p:nvSpPr>
        <p:spPr>
          <a:xfrm>
            <a:off x="7804903" y="5032674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Physical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2AFEA7-0231-4850-9966-61390551DAC2}"/>
              </a:ext>
            </a:extLst>
          </p:cNvPr>
          <p:cNvSpPr txBox="1"/>
          <p:nvPr/>
        </p:nvSpPr>
        <p:spPr>
          <a:xfrm>
            <a:off x="4581542" y="2256072"/>
            <a:ext cx="4313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Komunikasi</a:t>
            </a:r>
            <a:r>
              <a:rPr lang="en-US" b="1" dirty="0"/>
              <a:t> </a:t>
            </a:r>
            <a:r>
              <a:rPr lang="en-US" b="1" dirty="0" err="1"/>
              <a:t>Vertikal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layer yang </a:t>
            </a:r>
            <a:r>
              <a:rPr lang="en-US" dirty="0" err="1"/>
              <a:t>berada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dibawahnya</a:t>
            </a:r>
            <a:endParaRPr lang="en-US" dirty="0"/>
          </a:p>
        </p:txBody>
      </p:sp>
      <p:sp>
        <p:nvSpPr>
          <p:cNvPr id="19" name="Curved Left Arrow 20">
            <a:extLst>
              <a:ext uri="{FF2B5EF4-FFF2-40B4-BE49-F238E27FC236}">
                <a16:creationId xmlns:a16="http://schemas.microsoft.com/office/drawing/2014/main" id="{2AED7255-D1C0-48F7-9A9C-AE6F8F596C93}"/>
              </a:ext>
            </a:extLst>
          </p:cNvPr>
          <p:cNvSpPr/>
          <p:nvPr/>
        </p:nvSpPr>
        <p:spPr>
          <a:xfrm>
            <a:off x="3838329" y="4141239"/>
            <a:ext cx="225468" cy="4656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Left Arrow 24">
            <a:extLst>
              <a:ext uri="{FF2B5EF4-FFF2-40B4-BE49-F238E27FC236}">
                <a16:creationId xmlns:a16="http://schemas.microsoft.com/office/drawing/2014/main" id="{FB5C9FF2-6252-404D-9826-6F26FE49B30E}"/>
              </a:ext>
            </a:extLst>
          </p:cNvPr>
          <p:cNvSpPr/>
          <p:nvPr/>
        </p:nvSpPr>
        <p:spPr>
          <a:xfrm>
            <a:off x="3838329" y="2256072"/>
            <a:ext cx="225468" cy="4656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Left Arrow 25">
            <a:extLst>
              <a:ext uri="{FF2B5EF4-FFF2-40B4-BE49-F238E27FC236}">
                <a16:creationId xmlns:a16="http://schemas.microsoft.com/office/drawing/2014/main" id="{5194E951-E8FE-488C-876A-57FD446857D6}"/>
              </a:ext>
            </a:extLst>
          </p:cNvPr>
          <p:cNvSpPr/>
          <p:nvPr/>
        </p:nvSpPr>
        <p:spPr>
          <a:xfrm>
            <a:off x="3838329" y="2902138"/>
            <a:ext cx="225468" cy="4656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Left Arrow 26">
            <a:extLst>
              <a:ext uri="{FF2B5EF4-FFF2-40B4-BE49-F238E27FC236}">
                <a16:creationId xmlns:a16="http://schemas.microsoft.com/office/drawing/2014/main" id="{BDB05668-6766-4827-873D-0090A4E86C45}"/>
              </a:ext>
            </a:extLst>
          </p:cNvPr>
          <p:cNvSpPr/>
          <p:nvPr/>
        </p:nvSpPr>
        <p:spPr>
          <a:xfrm>
            <a:off x="3838329" y="3552235"/>
            <a:ext cx="225468" cy="4656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Left Arrow 27">
            <a:extLst>
              <a:ext uri="{FF2B5EF4-FFF2-40B4-BE49-F238E27FC236}">
                <a16:creationId xmlns:a16="http://schemas.microsoft.com/office/drawing/2014/main" id="{CB905701-C0C7-4D1C-91D5-1E2EB832F8F7}"/>
              </a:ext>
            </a:extLst>
          </p:cNvPr>
          <p:cNvSpPr/>
          <p:nvPr/>
        </p:nvSpPr>
        <p:spPr>
          <a:xfrm>
            <a:off x="3838329" y="4787305"/>
            <a:ext cx="225468" cy="4656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Left Arrow 28">
            <a:extLst>
              <a:ext uri="{FF2B5EF4-FFF2-40B4-BE49-F238E27FC236}">
                <a16:creationId xmlns:a16="http://schemas.microsoft.com/office/drawing/2014/main" id="{5C35A9A5-E5DA-44CC-934E-CD232630B60A}"/>
              </a:ext>
            </a:extLst>
          </p:cNvPr>
          <p:cNvSpPr/>
          <p:nvPr/>
        </p:nvSpPr>
        <p:spPr>
          <a:xfrm>
            <a:off x="3838329" y="1500335"/>
            <a:ext cx="225468" cy="46568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C46E03-B5AF-4074-8DA4-9E82C5FD6670}"/>
              </a:ext>
            </a:extLst>
          </p:cNvPr>
          <p:cNvSpPr txBox="1"/>
          <p:nvPr/>
        </p:nvSpPr>
        <p:spPr>
          <a:xfrm>
            <a:off x="3416619" y="5495572"/>
            <a:ext cx="466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Komunikasi</a:t>
            </a:r>
            <a:r>
              <a:rPr lang="en-US" b="1" dirty="0"/>
              <a:t> </a:t>
            </a:r>
            <a:r>
              <a:rPr lang="en-US" b="1" dirty="0" err="1"/>
              <a:t>Horisontal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layer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host lain. </a:t>
            </a:r>
            <a:r>
              <a:rPr lang="en-US" dirty="0" err="1"/>
              <a:t>Bersifat</a:t>
            </a:r>
            <a:r>
              <a:rPr lang="en-US" dirty="0"/>
              <a:t> virtual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3DD524-8EF6-450D-A011-A30FD7825300}"/>
              </a:ext>
            </a:extLst>
          </p:cNvPr>
          <p:cNvCxnSpPr/>
          <p:nvPr/>
        </p:nvCxnSpPr>
        <p:spPr>
          <a:xfrm flipV="1">
            <a:off x="3766303" y="1488152"/>
            <a:ext cx="3966574" cy="1565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545814-F725-4DAC-9012-148E84684E32}"/>
              </a:ext>
            </a:extLst>
          </p:cNvPr>
          <p:cNvCxnSpPr/>
          <p:nvPr/>
        </p:nvCxnSpPr>
        <p:spPr>
          <a:xfrm flipV="1">
            <a:off x="3766303" y="2104257"/>
            <a:ext cx="3966574" cy="1565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60022A-BE7D-4349-AB82-2CD7DF3B1D2B}"/>
              </a:ext>
            </a:extLst>
          </p:cNvPr>
          <p:cNvCxnSpPr/>
          <p:nvPr/>
        </p:nvCxnSpPr>
        <p:spPr>
          <a:xfrm flipV="1">
            <a:off x="3766303" y="2730670"/>
            <a:ext cx="3966574" cy="1565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BF9508-3EFF-49FD-A2D2-13669EC2CEAF}"/>
              </a:ext>
            </a:extLst>
          </p:cNvPr>
          <p:cNvCxnSpPr/>
          <p:nvPr/>
        </p:nvCxnSpPr>
        <p:spPr>
          <a:xfrm flipV="1">
            <a:off x="3766303" y="3369844"/>
            <a:ext cx="3966574" cy="1565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0EAE47-D22B-4116-BD15-CCC454BD6400}"/>
              </a:ext>
            </a:extLst>
          </p:cNvPr>
          <p:cNvCxnSpPr/>
          <p:nvPr/>
        </p:nvCxnSpPr>
        <p:spPr>
          <a:xfrm flipV="1">
            <a:off x="3766303" y="3995166"/>
            <a:ext cx="3966574" cy="1565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8AA6D5-834B-4FCF-A6A4-7D23D8B06E8E}"/>
              </a:ext>
            </a:extLst>
          </p:cNvPr>
          <p:cNvCxnSpPr/>
          <p:nvPr/>
        </p:nvCxnSpPr>
        <p:spPr>
          <a:xfrm flipV="1">
            <a:off x="3766303" y="4646866"/>
            <a:ext cx="3966574" cy="1565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5248DD-99FE-4A66-9E74-73CA9A552564}"/>
              </a:ext>
            </a:extLst>
          </p:cNvPr>
          <p:cNvCxnSpPr/>
          <p:nvPr/>
        </p:nvCxnSpPr>
        <p:spPr>
          <a:xfrm flipV="1">
            <a:off x="3767348" y="5313669"/>
            <a:ext cx="3966574" cy="15658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690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500"/>
                            </p:stCondLst>
                            <p:childTnLst>
                              <p:par>
                                <p:cTn id="1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00"/>
                            </p:stCondLst>
                            <p:childTnLst>
                              <p:par>
                                <p:cTn id="1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500"/>
                            </p:stCondLst>
                            <p:childTnLst>
                              <p:par>
                                <p:cTn id="1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500"/>
                            </p:stCondLst>
                            <p:childTnLst>
                              <p:par>
                                <p:cTn id="1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0"/>
                            </p:stCondLst>
                            <p:childTnLst>
                              <p:par>
                                <p:cTn id="1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8" grpId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F66E-16A3-4ABE-9731-44418F4B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610" y="100320"/>
            <a:ext cx="8403167" cy="918435"/>
          </a:xfrm>
        </p:spPr>
        <p:txBody>
          <a:bodyPr/>
          <a:lstStyle/>
          <a:p>
            <a:r>
              <a:rPr lang="en-US" dirty="0" err="1"/>
              <a:t>Penerapan</a:t>
            </a:r>
            <a:r>
              <a:rPr lang="en-US" dirty="0"/>
              <a:t> OSI Layer</a:t>
            </a:r>
            <a:endParaRPr lang="id-ID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359F5-9DAB-4503-BAD1-DEBE8F5EB100}"/>
              </a:ext>
            </a:extLst>
          </p:cNvPr>
          <p:cNvGrpSpPr/>
          <p:nvPr/>
        </p:nvGrpSpPr>
        <p:grpSpPr>
          <a:xfrm>
            <a:off x="1762120" y="1921067"/>
            <a:ext cx="1778698" cy="3177026"/>
            <a:chOff x="363253" y="1758229"/>
            <a:chExt cx="2179531" cy="3811564"/>
          </a:xfrm>
        </p:grpSpPr>
        <p:sp>
          <p:nvSpPr>
            <p:cNvPr id="5" name="Rounded Rectangle 2">
              <a:extLst>
                <a:ext uri="{FF2B5EF4-FFF2-40B4-BE49-F238E27FC236}">
                  <a16:creationId xmlns:a16="http://schemas.microsoft.com/office/drawing/2014/main" id="{FAFCD67C-DDB1-4E1C-B6E2-32E71497E1B4}"/>
                </a:ext>
              </a:extLst>
            </p:cNvPr>
            <p:cNvSpPr/>
            <p:nvPr/>
          </p:nvSpPr>
          <p:spPr>
            <a:xfrm>
              <a:off x="363255" y="1758229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7. Application</a:t>
              </a:r>
            </a:p>
          </p:txBody>
        </p:sp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A29F363A-A562-40DB-BEB5-B4D8D3226950}"/>
                </a:ext>
              </a:extLst>
            </p:cNvPr>
            <p:cNvSpPr/>
            <p:nvPr/>
          </p:nvSpPr>
          <p:spPr>
            <a:xfrm>
              <a:off x="363253" y="2299458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6. Presentation</a:t>
              </a:r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472E70A7-6158-43B7-89C3-5FA69D0FBB02}"/>
                </a:ext>
              </a:extLst>
            </p:cNvPr>
            <p:cNvSpPr/>
            <p:nvPr/>
          </p:nvSpPr>
          <p:spPr>
            <a:xfrm>
              <a:off x="363253" y="2855822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90000"/>
                    <a:shade val="30000"/>
                    <a:satMod val="115000"/>
                  </a:schemeClr>
                </a:gs>
                <a:gs pos="50000">
                  <a:schemeClr val="accent5">
                    <a:lumMod val="90000"/>
                    <a:shade val="67500"/>
                    <a:satMod val="115000"/>
                  </a:schemeClr>
                </a:gs>
                <a:gs pos="100000">
                  <a:schemeClr val="accent5">
                    <a:lumMod val="9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5. Session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C77E4986-3286-4229-8D92-49E66D902533}"/>
                </a:ext>
              </a:extLst>
            </p:cNvPr>
            <p:cNvSpPr/>
            <p:nvPr/>
          </p:nvSpPr>
          <p:spPr>
            <a:xfrm>
              <a:off x="363253" y="3412186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4. Transport</a:t>
              </a:r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136A1614-FFE7-4CAC-8881-984BEC61F1B4}"/>
                </a:ext>
              </a:extLst>
            </p:cNvPr>
            <p:cNvSpPr/>
            <p:nvPr/>
          </p:nvSpPr>
          <p:spPr>
            <a:xfrm>
              <a:off x="363253" y="3968550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3. Network</a:t>
              </a:r>
            </a:p>
          </p:txBody>
        </p:sp>
        <p:sp>
          <p:nvSpPr>
            <p:cNvPr id="10" name="Rounded Rectangle 7">
              <a:extLst>
                <a:ext uri="{FF2B5EF4-FFF2-40B4-BE49-F238E27FC236}">
                  <a16:creationId xmlns:a16="http://schemas.microsoft.com/office/drawing/2014/main" id="{C6101317-90D2-414E-A7D0-D47D051659D4}"/>
                </a:ext>
              </a:extLst>
            </p:cNvPr>
            <p:cNvSpPr/>
            <p:nvPr/>
          </p:nvSpPr>
          <p:spPr>
            <a:xfrm>
              <a:off x="363253" y="4524914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2. Data Link</a:t>
              </a:r>
            </a:p>
          </p:txBody>
        </p:sp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0B81A45F-EF94-47EC-B1EA-AD3161B0A43C}"/>
                </a:ext>
              </a:extLst>
            </p:cNvPr>
            <p:cNvSpPr/>
            <p:nvPr/>
          </p:nvSpPr>
          <p:spPr>
            <a:xfrm>
              <a:off x="363253" y="5068752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1. Physical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078D38-40E1-46B7-9B4C-2363699B1699}"/>
              </a:ext>
            </a:extLst>
          </p:cNvPr>
          <p:cNvGrpSpPr/>
          <p:nvPr/>
        </p:nvGrpSpPr>
        <p:grpSpPr>
          <a:xfrm>
            <a:off x="8277742" y="1925842"/>
            <a:ext cx="1778698" cy="3177026"/>
            <a:chOff x="363253" y="1758229"/>
            <a:chExt cx="2179531" cy="3811564"/>
          </a:xfrm>
        </p:grpSpPr>
        <p:sp>
          <p:nvSpPr>
            <p:cNvPr id="13" name="Rounded Rectangle 18">
              <a:extLst>
                <a:ext uri="{FF2B5EF4-FFF2-40B4-BE49-F238E27FC236}">
                  <a16:creationId xmlns:a16="http://schemas.microsoft.com/office/drawing/2014/main" id="{2D786F91-2012-409D-9AB2-2E85CDDB1D44}"/>
                </a:ext>
              </a:extLst>
            </p:cNvPr>
            <p:cNvSpPr/>
            <p:nvPr/>
          </p:nvSpPr>
          <p:spPr>
            <a:xfrm>
              <a:off x="363255" y="1758229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7. Application</a:t>
              </a:r>
            </a:p>
          </p:txBody>
        </p:sp>
        <p:sp>
          <p:nvSpPr>
            <p:cNvPr id="14" name="Rounded Rectangle 19">
              <a:extLst>
                <a:ext uri="{FF2B5EF4-FFF2-40B4-BE49-F238E27FC236}">
                  <a16:creationId xmlns:a16="http://schemas.microsoft.com/office/drawing/2014/main" id="{A4194957-1960-4FBC-914B-09F0686E5625}"/>
                </a:ext>
              </a:extLst>
            </p:cNvPr>
            <p:cNvSpPr/>
            <p:nvPr/>
          </p:nvSpPr>
          <p:spPr>
            <a:xfrm>
              <a:off x="363253" y="2299458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6. Presentation</a:t>
              </a:r>
            </a:p>
          </p:txBody>
        </p:sp>
        <p:sp>
          <p:nvSpPr>
            <p:cNvPr id="15" name="Rounded Rectangle 20">
              <a:extLst>
                <a:ext uri="{FF2B5EF4-FFF2-40B4-BE49-F238E27FC236}">
                  <a16:creationId xmlns:a16="http://schemas.microsoft.com/office/drawing/2014/main" id="{B83E8E9D-3EDF-4268-B2CF-156CABE92DBC}"/>
                </a:ext>
              </a:extLst>
            </p:cNvPr>
            <p:cNvSpPr/>
            <p:nvPr/>
          </p:nvSpPr>
          <p:spPr>
            <a:xfrm>
              <a:off x="363253" y="2855822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90000"/>
                    <a:shade val="30000"/>
                    <a:satMod val="115000"/>
                  </a:schemeClr>
                </a:gs>
                <a:gs pos="50000">
                  <a:schemeClr val="accent5">
                    <a:lumMod val="90000"/>
                    <a:shade val="67500"/>
                    <a:satMod val="115000"/>
                  </a:schemeClr>
                </a:gs>
                <a:gs pos="100000">
                  <a:schemeClr val="accent5">
                    <a:lumMod val="9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5. Session</a:t>
              </a:r>
            </a:p>
          </p:txBody>
        </p:sp>
        <p:sp>
          <p:nvSpPr>
            <p:cNvPr id="16" name="Rounded Rectangle 21">
              <a:extLst>
                <a:ext uri="{FF2B5EF4-FFF2-40B4-BE49-F238E27FC236}">
                  <a16:creationId xmlns:a16="http://schemas.microsoft.com/office/drawing/2014/main" id="{3D1CD4BC-9134-4A9D-B82F-E165120C007E}"/>
                </a:ext>
              </a:extLst>
            </p:cNvPr>
            <p:cNvSpPr/>
            <p:nvPr/>
          </p:nvSpPr>
          <p:spPr>
            <a:xfrm>
              <a:off x="363253" y="3412186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4. Transport</a:t>
              </a:r>
            </a:p>
          </p:txBody>
        </p:sp>
        <p:sp>
          <p:nvSpPr>
            <p:cNvPr id="17" name="Rounded Rectangle 22">
              <a:extLst>
                <a:ext uri="{FF2B5EF4-FFF2-40B4-BE49-F238E27FC236}">
                  <a16:creationId xmlns:a16="http://schemas.microsoft.com/office/drawing/2014/main" id="{6A10FD1E-AFEE-4F2A-A184-BE531F648D2E}"/>
                </a:ext>
              </a:extLst>
            </p:cNvPr>
            <p:cNvSpPr/>
            <p:nvPr/>
          </p:nvSpPr>
          <p:spPr>
            <a:xfrm>
              <a:off x="363253" y="3968550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3. Network</a:t>
              </a:r>
            </a:p>
          </p:txBody>
        </p:sp>
        <p:sp>
          <p:nvSpPr>
            <p:cNvPr id="18" name="Rounded Rectangle 23">
              <a:extLst>
                <a:ext uri="{FF2B5EF4-FFF2-40B4-BE49-F238E27FC236}">
                  <a16:creationId xmlns:a16="http://schemas.microsoft.com/office/drawing/2014/main" id="{4349B2AE-FB87-4F6A-ACEF-95C589C64722}"/>
                </a:ext>
              </a:extLst>
            </p:cNvPr>
            <p:cNvSpPr/>
            <p:nvPr/>
          </p:nvSpPr>
          <p:spPr>
            <a:xfrm>
              <a:off x="363253" y="4524914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2. Data Link</a:t>
              </a:r>
            </a:p>
          </p:txBody>
        </p:sp>
        <p:sp>
          <p:nvSpPr>
            <p:cNvPr id="19" name="Rounded Rectangle 24">
              <a:extLst>
                <a:ext uri="{FF2B5EF4-FFF2-40B4-BE49-F238E27FC236}">
                  <a16:creationId xmlns:a16="http://schemas.microsoft.com/office/drawing/2014/main" id="{A5461DBB-180D-400B-BAF4-F0E14ACB7D7D}"/>
                </a:ext>
              </a:extLst>
            </p:cNvPr>
            <p:cNvSpPr/>
            <p:nvPr/>
          </p:nvSpPr>
          <p:spPr>
            <a:xfrm>
              <a:off x="363253" y="5068752"/>
              <a:ext cx="2179529" cy="501041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1. Physical</a:t>
              </a:r>
            </a:p>
          </p:txBody>
        </p:sp>
      </p:grpSp>
      <p:pic>
        <p:nvPicPr>
          <p:cNvPr id="20" name="Picture 2" descr="F:\INFORMATIKA\LECTURE\Genap\Arsikom\Picture\casing.png">
            <a:extLst>
              <a:ext uri="{FF2B5EF4-FFF2-40B4-BE49-F238E27FC236}">
                <a16:creationId xmlns:a16="http://schemas.microsoft.com/office/drawing/2014/main" id="{2DBE28EA-56CE-4CB9-A312-078C97CF0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426" y="936525"/>
            <a:ext cx="516702" cy="66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:\INFORMATIKA\LECTURE\Genap\Arsikom\Picture\computer copy.png">
            <a:extLst>
              <a:ext uri="{FF2B5EF4-FFF2-40B4-BE49-F238E27FC236}">
                <a16:creationId xmlns:a16="http://schemas.microsoft.com/office/drawing/2014/main" id="{9C244EC3-4EDE-4F04-80E7-1C759E971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41" y="1071883"/>
            <a:ext cx="957853" cy="6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1BBA08-01D7-442F-88F0-26B78AF41150}"/>
              </a:ext>
            </a:extLst>
          </p:cNvPr>
          <p:cNvSpPr txBox="1"/>
          <p:nvPr/>
        </p:nvSpPr>
        <p:spPr>
          <a:xfrm>
            <a:off x="3361713" y="950357"/>
            <a:ext cx="23342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Ip</a:t>
            </a:r>
            <a:r>
              <a:rPr lang="en-US" sz="1400" dirty="0"/>
              <a:t> : 202.100.10.5</a:t>
            </a:r>
          </a:p>
          <a:p>
            <a:r>
              <a:rPr lang="en-US" sz="1400" dirty="0"/>
              <a:t>Go to : kompas.com (DNS)</a:t>
            </a:r>
          </a:p>
          <a:p>
            <a:r>
              <a:rPr lang="en-US" sz="1400" dirty="0"/>
              <a:t>MAC : xx:aa:ff:11:bb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3FE3CB-7C89-4620-AFA5-55DC242F0A0C}"/>
              </a:ext>
            </a:extLst>
          </p:cNvPr>
          <p:cNvSpPr txBox="1"/>
          <p:nvPr/>
        </p:nvSpPr>
        <p:spPr>
          <a:xfrm>
            <a:off x="7237855" y="860665"/>
            <a:ext cx="1628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www.kompas.com</a:t>
            </a:r>
            <a:endParaRPr lang="en-US" sz="1400" dirty="0"/>
          </a:p>
          <a:p>
            <a:r>
              <a:rPr lang="en-US" sz="1400" dirty="0"/>
              <a:t>apache </a:t>
            </a:r>
          </a:p>
          <a:p>
            <a:r>
              <a:rPr lang="en-US" sz="1400" dirty="0" err="1"/>
              <a:t>Ip</a:t>
            </a:r>
            <a:r>
              <a:rPr lang="en-US" sz="1400" dirty="0"/>
              <a:t> : 202.146.4.100</a:t>
            </a:r>
          </a:p>
        </p:txBody>
      </p:sp>
      <p:sp>
        <p:nvSpPr>
          <p:cNvPr id="24" name="Curved Left Arrow 30">
            <a:extLst>
              <a:ext uri="{FF2B5EF4-FFF2-40B4-BE49-F238E27FC236}">
                <a16:creationId xmlns:a16="http://schemas.microsoft.com/office/drawing/2014/main" id="{5DF45241-D6C5-4FE8-8D5F-FB5558B1B743}"/>
              </a:ext>
            </a:extLst>
          </p:cNvPr>
          <p:cNvSpPr/>
          <p:nvPr/>
        </p:nvSpPr>
        <p:spPr>
          <a:xfrm>
            <a:off x="3678015" y="2260988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6CADAC-E7DD-41AF-8A88-2AD7562E8B42}"/>
              </a:ext>
            </a:extLst>
          </p:cNvPr>
          <p:cNvSpPr txBox="1"/>
          <p:nvPr/>
        </p:nvSpPr>
        <p:spPr>
          <a:xfrm>
            <a:off x="4149814" y="1857657"/>
            <a:ext cx="1219052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HTTP / HTTPS</a:t>
            </a:r>
          </a:p>
        </p:txBody>
      </p:sp>
      <p:sp>
        <p:nvSpPr>
          <p:cNvPr id="26" name="Curved Left Arrow 32">
            <a:extLst>
              <a:ext uri="{FF2B5EF4-FFF2-40B4-BE49-F238E27FC236}">
                <a16:creationId xmlns:a16="http://schemas.microsoft.com/office/drawing/2014/main" id="{A1FEFA4E-271F-4316-A4D8-3C5E4EEFFBA5}"/>
              </a:ext>
            </a:extLst>
          </p:cNvPr>
          <p:cNvSpPr/>
          <p:nvPr/>
        </p:nvSpPr>
        <p:spPr>
          <a:xfrm>
            <a:off x="3678015" y="2727535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Left Arrow 33">
            <a:extLst>
              <a:ext uri="{FF2B5EF4-FFF2-40B4-BE49-F238E27FC236}">
                <a16:creationId xmlns:a16="http://schemas.microsoft.com/office/drawing/2014/main" id="{E0A70A5D-6736-4F3E-AA2B-C0629AFA1C92}"/>
              </a:ext>
            </a:extLst>
          </p:cNvPr>
          <p:cNvSpPr/>
          <p:nvPr/>
        </p:nvSpPr>
        <p:spPr>
          <a:xfrm>
            <a:off x="3678015" y="3166507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E0358D-F427-40EE-9577-E30CB2CBBB1E}"/>
              </a:ext>
            </a:extLst>
          </p:cNvPr>
          <p:cNvSpPr txBox="1"/>
          <p:nvPr/>
        </p:nvSpPr>
        <p:spPr>
          <a:xfrm>
            <a:off x="4149814" y="2322988"/>
            <a:ext cx="2133213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UDP /TCP &gt;&gt;&gt; S : port 1598</a:t>
            </a:r>
          </a:p>
          <a:p>
            <a:r>
              <a:rPr lang="en-US" sz="1200" dirty="0"/>
              <a:t>                         D : port 80</a:t>
            </a:r>
          </a:p>
        </p:txBody>
      </p:sp>
      <p:sp>
        <p:nvSpPr>
          <p:cNvPr id="29" name="Curved Left Arrow 36">
            <a:extLst>
              <a:ext uri="{FF2B5EF4-FFF2-40B4-BE49-F238E27FC236}">
                <a16:creationId xmlns:a16="http://schemas.microsoft.com/office/drawing/2014/main" id="{B0B32233-070E-4743-A9DB-935F4F4373EB}"/>
              </a:ext>
            </a:extLst>
          </p:cNvPr>
          <p:cNvSpPr/>
          <p:nvPr/>
        </p:nvSpPr>
        <p:spPr>
          <a:xfrm>
            <a:off x="3678015" y="3630249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FDDDFF-6D0B-463C-B0EB-4F9A94E2A6FD}"/>
              </a:ext>
            </a:extLst>
          </p:cNvPr>
          <p:cNvSpPr txBox="1"/>
          <p:nvPr/>
        </p:nvSpPr>
        <p:spPr>
          <a:xfrm>
            <a:off x="4169612" y="2953910"/>
            <a:ext cx="1940403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IP &gt;&gt;&gt;  S : 202.100.10.5  </a:t>
            </a:r>
          </a:p>
          <a:p>
            <a:r>
              <a:rPr lang="en-US" sz="1200" dirty="0"/>
              <a:t>            D : 202.146.4.100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2B8913-D7EB-48E9-810C-A99643C28112}"/>
              </a:ext>
            </a:extLst>
          </p:cNvPr>
          <p:cNvSpPr txBox="1"/>
          <p:nvPr/>
        </p:nvSpPr>
        <p:spPr>
          <a:xfrm>
            <a:off x="4122987" y="3638537"/>
            <a:ext cx="2160040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MAC &gt;&gt;&gt; S : : xx:aa:ff:11:bb  </a:t>
            </a:r>
          </a:p>
          <a:p>
            <a:r>
              <a:rPr lang="en-US" sz="1200" dirty="0"/>
              <a:t>                D : </a:t>
            </a:r>
            <a:r>
              <a:rPr lang="en-US" sz="1200" dirty="0" err="1"/>
              <a:t>selalu</a:t>
            </a:r>
            <a:r>
              <a:rPr lang="en-US" sz="1200" dirty="0"/>
              <a:t> </a:t>
            </a:r>
            <a:r>
              <a:rPr lang="en-US" sz="1200" dirty="0" err="1"/>
              <a:t>berganti</a:t>
            </a:r>
            <a:endParaRPr lang="en-US" sz="1200" dirty="0"/>
          </a:p>
        </p:txBody>
      </p:sp>
      <p:sp>
        <p:nvSpPr>
          <p:cNvPr id="32" name="Curved Left Arrow 39">
            <a:extLst>
              <a:ext uri="{FF2B5EF4-FFF2-40B4-BE49-F238E27FC236}">
                <a16:creationId xmlns:a16="http://schemas.microsoft.com/office/drawing/2014/main" id="{FF9E438A-AFFC-4D05-A6A5-B4990BCC84F8}"/>
              </a:ext>
            </a:extLst>
          </p:cNvPr>
          <p:cNvSpPr/>
          <p:nvPr/>
        </p:nvSpPr>
        <p:spPr>
          <a:xfrm>
            <a:off x="3697066" y="4100202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86F96B-0DFE-4943-BDD1-A645087BBF4E}"/>
              </a:ext>
            </a:extLst>
          </p:cNvPr>
          <p:cNvCxnSpPr>
            <a:stCxn id="24" idx="4"/>
            <a:endCxn id="25" idx="1"/>
          </p:cNvCxnSpPr>
          <p:nvPr/>
        </p:nvCxnSpPr>
        <p:spPr>
          <a:xfrm flipV="1">
            <a:off x="3831515" y="1996157"/>
            <a:ext cx="318299" cy="388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FB6BD7-F747-44C4-AD05-E7AF2641D18A}"/>
              </a:ext>
            </a:extLst>
          </p:cNvPr>
          <p:cNvCxnSpPr>
            <a:stCxn id="27" idx="4"/>
            <a:endCxn id="28" idx="1"/>
          </p:cNvCxnSpPr>
          <p:nvPr/>
        </p:nvCxnSpPr>
        <p:spPr>
          <a:xfrm flipV="1">
            <a:off x="3831515" y="2553821"/>
            <a:ext cx="318299" cy="73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1DB99D-87D5-42CE-A83C-3A31CDDDE090}"/>
              </a:ext>
            </a:extLst>
          </p:cNvPr>
          <p:cNvCxnSpPr>
            <a:stCxn id="29" idx="4"/>
            <a:endCxn id="30" idx="1"/>
          </p:cNvCxnSpPr>
          <p:nvPr/>
        </p:nvCxnSpPr>
        <p:spPr>
          <a:xfrm flipV="1">
            <a:off x="3831515" y="3184743"/>
            <a:ext cx="338097" cy="569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792195A-FF0C-48EC-B46B-5710B912389A}"/>
              </a:ext>
            </a:extLst>
          </p:cNvPr>
          <p:cNvCxnSpPr>
            <a:stCxn id="32" idx="4"/>
            <a:endCxn id="31" idx="1"/>
          </p:cNvCxnSpPr>
          <p:nvPr/>
        </p:nvCxnSpPr>
        <p:spPr>
          <a:xfrm flipV="1">
            <a:off x="3850566" y="3869370"/>
            <a:ext cx="272421" cy="354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EBB5CB5A-5E99-48AD-BF88-E120DDFC9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362" y="5719064"/>
            <a:ext cx="1102209" cy="4686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F3FC57-36A9-4446-8970-744A4023A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984" y="5708059"/>
            <a:ext cx="1102209" cy="468635"/>
          </a:xfrm>
          <a:prstGeom prst="rect">
            <a:avLst/>
          </a:prstGeom>
        </p:spPr>
      </p:pic>
      <p:pic>
        <p:nvPicPr>
          <p:cNvPr id="39" name="Picture 2" descr="http://www.clker.com/cliparts/8/f/9/a/11949856431316298822router_joeseph_teed_01.svg.hi.png">
            <a:extLst>
              <a:ext uri="{FF2B5EF4-FFF2-40B4-BE49-F238E27FC236}">
                <a16:creationId xmlns:a16="http://schemas.microsoft.com/office/drawing/2014/main" id="{D637A390-E1DD-4778-BFDF-DAE5CCE61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67" y="5658433"/>
            <a:ext cx="802583" cy="58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clker.com/cliparts/8/f/9/a/11949856431316298822router_joeseph_teed_01.svg.hi.png">
            <a:extLst>
              <a:ext uri="{FF2B5EF4-FFF2-40B4-BE49-F238E27FC236}">
                <a16:creationId xmlns:a16="http://schemas.microsoft.com/office/drawing/2014/main" id="{ED2DF221-68D4-4F07-9221-7582A177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69" y="5658433"/>
            <a:ext cx="802583" cy="58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F1F67A-7F57-436A-B80B-53D04A96F04E}"/>
              </a:ext>
            </a:extLst>
          </p:cNvPr>
          <p:cNvCxnSpPr>
            <a:stCxn id="40" idx="1"/>
            <a:endCxn id="39" idx="3"/>
          </p:cNvCxnSpPr>
          <p:nvPr/>
        </p:nvCxnSpPr>
        <p:spPr>
          <a:xfrm flipH="1">
            <a:off x="4930150" y="5953383"/>
            <a:ext cx="1678019" cy="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2F21AF5-F789-4EB5-902E-70C88A063910}"/>
              </a:ext>
            </a:extLst>
          </p:cNvPr>
          <p:cNvCxnSpPr>
            <a:stCxn id="38" idx="1"/>
            <a:endCxn id="40" idx="3"/>
          </p:cNvCxnSpPr>
          <p:nvPr/>
        </p:nvCxnSpPr>
        <p:spPr>
          <a:xfrm flipH="1">
            <a:off x="7410752" y="5942377"/>
            <a:ext cx="1205232" cy="11006"/>
          </a:xfrm>
          <a:prstGeom prst="line">
            <a:avLst/>
          </a:prstGeom>
          <a:ln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579570-1AB4-4074-A342-88CF59278786}"/>
              </a:ext>
            </a:extLst>
          </p:cNvPr>
          <p:cNvCxnSpPr>
            <a:stCxn id="39" idx="1"/>
            <a:endCxn id="37" idx="3"/>
          </p:cNvCxnSpPr>
          <p:nvPr/>
        </p:nvCxnSpPr>
        <p:spPr>
          <a:xfrm flipH="1" flipV="1">
            <a:off x="3202571" y="5953382"/>
            <a:ext cx="924996" cy="1"/>
          </a:xfrm>
          <a:prstGeom prst="line">
            <a:avLst/>
          </a:prstGeom>
          <a:ln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B873D80-69A9-4326-B3D1-662F0C5A92F4}"/>
              </a:ext>
            </a:extLst>
          </p:cNvPr>
          <p:cNvCxnSpPr>
            <a:stCxn id="37" idx="0"/>
            <a:endCxn id="11" idx="2"/>
          </p:cNvCxnSpPr>
          <p:nvPr/>
        </p:nvCxnSpPr>
        <p:spPr>
          <a:xfrm flipV="1">
            <a:off x="2651467" y="5098093"/>
            <a:ext cx="1" cy="620971"/>
          </a:xfrm>
          <a:prstGeom prst="line">
            <a:avLst/>
          </a:prstGeom>
          <a:ln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93AE6F-DAA6-400F-BDC5-09DCF866C1C5}"/>
              </a:ext>
            </a:extLst>
          </p:cNvPr>
          <p:cNvCxnSpPr>
            <a:stCxn id="38" idx="0"/>
            <a:endCxn id="19" idx="2"/>
          </p:cNvCxnSpPr>
          <p:nvPr/>
        </p:nvCxnSpPr>
        <p:spPr>
          <a:xfrm flipV="1">
            <a:off x="9167089" y="5102868"/>
            <a:ext cx="1" cy="605191"/>
          </a:xfrm>
          <a:prstGeom prst="line">
            <a:avLst/>
          </a:prstGeom>
          <a:ln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46EA52D-CF56-4A2E-A457-145E90072AA9}"/>
              </a:ext>
            </a:extLst>
          </p:cNvPr>
          <p:cNvSpPr txBox="1"/>
          <p:nvPr/>
        </p:nvSpPr>
        <p:spPr>
          <a:xfrm>
            <a:off x="2002662" y="6250620"/>
            <a:ext cx="1181157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gg:aa:ff:11:rr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1273BA-3E1A-493C-BD97-EAC51375D840}"/>
              </a:ext>
            </a:extLst>
          </p:cNvPr>
          <p:cNvSpPr txBox="1"/>
          <p:nvPr/>
        </p:nvSpPr>
        <p:spPr>
          <a:xfrm>
            <a:off x="4041086" y="6275776"/>
            <a:ext cx="1161921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88:aa:ff:11:tt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73C853-AD1E-4EC9-B35A-7586D81C96F9}"/>
              </a:ext>
            </a:extLst>
          </p:cNvPr>
          <p:cNvSpPr txBox="1"/>
          <p:nvPr/>
        </p:nvSpPr>
        <p:spPr>
          <a:xfrm>
            <a:off x="6428499" y="6286354"/>
            <a:ext cx="1161921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77:aa:ff:11:tt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7F8A74-8493-4319-AD18-C5A899246E54}"/>
              </a:ext>
            </a:extLst>
          </p:cNvPr>
          <p:cNvSpPr txBox="1"/>
          <p:nvPr/>
        </p:nvSpPr>
        <p:spPr>
          <a:xfrm>
            <a:off x="8556272" y="6252484"/>
            <a:ext cx="1148584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11:66:ff:11:tt</a:t>
            </a:r>
          </a:p>
        </p:txBody>
      </p:sp>
      <p:sp>
        <p:nvSpPr>
          <p:cNvPr id="50" name="Curved Left Arrow 89">
            <a:extLst>
              <a:ext uri="{FF2B5EF4-FFF2-40B4-BE49-F238E27FC236}">
                <a16:creationId xmlns:a16="http://schemas.microsoft.com/office/drawing/2014/main" id="{8D200B51-D43C-4EF5-BADF-5603A299A81E}"/>
              </a:ext>
            </a:extLst>
          </p:cNvPr>
          <p:cNvSpPr/>
          <p:nvPr/>
        </p:nvSpPr>
        <p:spPr>
          <a:xfrm>
            <a:off x="3674653" y="4618708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urved Left Arrow 90">
            <a:extLst>
              <a:ext uri="{FF2B5EF4-FFF2-40B4-BE49-F238E27FC236}">
                <a16:creationId xmlns:a16="http://schemas.microsoft.com/office/drawing/2014/main" id="{0FB75E9A-3D44-43DD-9DF3-356CA7FCBABA}"/>
              </a:ext>
            </a:extLst>
          </p:cNvPr>
          <p:cNvSpPr/>
          <p:nvPr/>
        </p:nvSpPr>
        <p:spPr>
          <a:xfrm flipH="1" flipV="1">
            <a:off x="7964524" y="2618884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urved Left Arrow 91">
            <a:extLst>
              <a:ext uri="{FF2B5EF4-FFF2-40B4-BE49-F238E27FC236}">
                <a16:creationId xmlns:a16="http://schemas.microsoft.com/office/drawing/2014/main" id="{1253E82F-4708-408B-8F6C-3EECF12AE7F7}"/>
              </a:ext>
            </a:extLst>
          </p:cNvPr>
          <p:cNvSpPr/>
          <p:nvPr/>
        </p:nvSpPr>
        <p:spPr>
          <a:xfrm flipH="1" flipV="1">
            <a:off x="7975463" y="4047878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urved Left Arrow 92">
            <a:extLst>
              <a:ext uri="{FF2B5EF4-FFF2-40B4-BE49-F238E27FC236}">
                <a16:creationId xmlns:a16="http://schemas.microsoft.com/office/drawing/2014/main" id="{B514EA4B-3D79-4841-9765-707BBCBA12A9}"/>
              </a:ext>
            </a:extLst>
          </p:cNvPr>
          <p:cNvSpPr/>
          <p:nvPr/>
        </p:nvSpPr>
        <p:spPr>
          <a:xfrm flipH="1" flipV="1">
            <a:off x="7977050" y="3586117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urved Left Arrow 93">
            <a:extLst>
              <a:ext uri="{FF2B5EF4-FFF2-40B4-BE49-F238E27FC236}">
                <a16:creationId xmlns:a16="http://schemas.microsoft.com/office/drawing/2014/main" id="{D776BBEB-7FF3-4B71-A01A-2B64CC5FC3F3}"/>
              </a:ext>
            </a:extLst>
          </p:cNvPr>
          <p:cNvSpPr/>
          <p:nvPr/>
        </p:nvSpPr>
        <p:spPr>
          <a:xfrm flipH="1" flipV="1">
            <a:off x="7964524" y="3104242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urved Left Arrow 94">
            <a:extLst>
              <a:ext uri="{FF2B5EF4-FFF2-40B4-BE49-F238E27FC236}">
                <a16:creationId xmlns:a16="http://schemas.microsoft.com/office/drawing/2014/main" id="{902409FA-2207-4639-88A2-B43566B72782}"/>
              </a:ext>
            </a:extLst>
          </p:cNvPr>
          <p:cNvSpPr/>
          <p:nvPr/>
        </p:nvSpPr>
        <p:spPr>
          <a:xfrm flipH="1" flipV="1">
            <a:off x="7965457" y="4565888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urved Left Arrow 95">
            <a:extLst>
              <a:ext uri="{FF2B5EF4-FFF2-40B4-BE49-F238E27FC236}">
                <a16:creationId xmlns:a16="http://schemas.microsoft.com/office/drawing/2014/main" id="{F15ADDE3-A9E6-4FF0-B139-56F984456A4F}"/>
              </a:ext>
            </a:extLst>
          </p:cNvPr>
          <p:cNvSpPr/>
          <p:nvPr/>
        </p:nvSpPr>
        <p:spPr>
          <a:xfrm flipH="1" flipV="1">
            <a:off x="7975463" y="2167050"/>
            <a:ext cx="153500" cy="26634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AB6790A-EAFA-4C10-BD3C-5DB2F60891FC}"/>
              </a:ext>
            </a:extLst>
          </p:cNvPr>
          <p:cNvSpPr txBox="1"/>
          <p:nvPr/>
        </p:nvSpPr>
        <p:spPr>
          <a:xfrm>
            <a:off x="4444093" y="5197541"/>
            <a:ext cx="2734275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Bits : 11100011101010001001001001</a:t>
            </a:r>
          </a:p>
        </p:txBody>
      </p:sp>
    </p:spTree>
    <p:extLst>
      <p:ext uri="{BB962C8B-B14F-4D97-AF65-F5344CB8AC3E}">
        <p14:creationId xmlns:p14="http://schemas.microsoft.com/office/powerpoint/2010/main" val="2290128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72200" y="3787776"/>
            <a:ext cx="4110038" cy="885825"/>
          </a:xfrm>
        </p:spPr>
        <p:txBody>
          <a:bodyPr/>
          <a:lstStyle/>
          <a:p>
            <a:pPr algn="dist"/>
            <a:r>
              <a:rPr lang="en-US" sz="5500"/>
              <a:t>Thank You!</a:t>
            </a:r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/>
              <a:t>Berusaha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 </a:t>
            </a:r>
            <a:r>
              <a:rPr lang="en-US" sz="1800" dirty="0" err="1"/>
              <a:t>Berdoa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64" y="1895752"/>
            <a:ext cx="1463167" cy="1463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04D962-9E27-4C73-B8D8-3E730B6B8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41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02B877-7B12-4B9F-856F-F9A9CD6C2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1785" cy="6864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9F492-E62B-48DC-A2BA-FCFCC817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71" y="497987"/>
            <a:ext cx="3478029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OSI LAYER</a:t>
            </a:r>
            <a:endParaRPr lang="id-ID" dirty="0">
              <a:solidFill>
                <a:srgbClr val="FFFFFF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5D7088-D4E5-4583-9181-EC6C0138A6C9}"/>
              </a:ext>
            </a:extLst>
          </p:cNvPr>
          <p:cNvGrpSpPr/>
          <p:nvPr/>
        </p:nvGrpSpPr>
        <p:grpSpPr>
          <a:xfrm>
            <a:off x="277762" y="2460708"/>
            <a:ext cx="3101037" cy="468638"/>
            <a:chOff x="288200" y="1439452"/>
            <a:chExt cx="3101037" cy="468638"/>
          </a:xfrm>
        </p:grpSpPr>
        <p:sp>
          <p:nvSpPr>
            <p:cNvPr id="24" name="Text Box 258">
              <a:extLst>
                <a:ext uri="{FF2B5EF4-FFF2-40B4-BE49-F238E27FC236}">
                  <a16:creationId xmlns:a16="http://schemas.microsoft.com/office/drawing/2014/main" id="{810C868E-418B-4940-95A2-C12642EF151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38163" y="1446425"/>
              <a:ext cx="275107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 err="1">
                  <a:solidFill>
                    <a:srgbClr val="FFFFFF"/>
                  </a:solidFill>
                  <a:latin typeface="Arial" panose="020B0604020202020204" pitchFamily="34" charset="0"/>
                </a:rPr>
                <a:t>Definisi</a:t>
              </a:r>
              <a:r>
                <a:rPr lang="en-US" sz="2400" dirty="0">
                  <a:solidFill>
                    <a:srgbClr val="FFFFFF"/>
                  </a:solidFill>
                  <a:latin typeface="Arial" panose="020B0604020202020204" pitchFamily="34" charset="0"/>
                </a:rPr>
                <a:t> OSI Layer </a:t>
              </a:r>
            </a:p>
          </p:txBody>
        </p:sp>
        <p:sp>
          <p:nvSpPr>
            <p:cNvPr id="25" name="Text Box 259">
              <a:extLst>
                <a:ext uri="{FF2B5EF4-FFF2-40B4-BE49-F238E27FC236}">
                  <a16:creationId xmlns:a16="http://schemas.microsoft.com/office/drawing/2014/main" id="{D26BD1A0-CF17-4216-8372-0287FCE9150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88200" y="1439452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1.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CA815-87BB-4B15-9514-71C834FB926E}"/>
              </a:ext>
            </a:extLst>
          </p:cNvPr>
          <p:cNvGrpSpPr/>
          <p:nvPr/>
        </p:nvGrpSpPr>
        <p:grpSpPr>
          <a:xfrm>
            <a:off x="277762" y="3048354"/>
            <a:ext cx="3061715" cy="467738"/>
            <a:chOff x="277762" y="3396822"/>
            <a:chExt cx="3061715" cy="467738"/>
          </a:xfrm>
        </p:grpSpPr>
        <p:sp>
          <p:nvSpPr>
            <p:cNvPr id="28" name="Text Box 262">
              <a:extLst>
                <a:ext uri="{FF2B5EF4-FFF2-40B4-BE49-F238E27FC236}">
                  <a16:creationId xmlns:a16="http://schemas.microsoft.com/office/drawing/2014/main" id="{C8E73038-4202-481D-988F-C4B6E8FED43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762" y="3396822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2.</a:t>
              </a:r>
            </a:p>
          </p:txBody>
        </p:sp>
        <p:sp>
          <p:nvSpPr>
            <p:cNvPr id="32" name="Text Box 269">
              <a:extLst>
                <a:ext uri="{FF2B5EF4-FFF2-40B4-BE49-F238E27FC236}">
                  <a16:creationId xmlns:a16="http://schemas.microsoft.com/office/drawing/2014/main" id="{512FFE5B-7350-4AB7-B645-A97242E189E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21424" y="3402895"/>
              <a:ext cx="2718053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 err="1">
                  <a:solidFill>
                    <a:srgbClr val="FFFFFF"/>
                  </a:solidFill>
                </a:rPr>
                <a:t>Fungsi</a:t>
              </a:r>
              <a:r>
                <a:rPr lang="en-US" sz="2400" dirty="0">
                  <a:solidFill>
                    <a:srgbClr val="FFFFFF"/>
                  </a:solidFill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</a:rPr>
                <a:t>Tiap</a:t>
              </a:r>
              <a:r>
                <a:rPr lang="en-US" sz="2400" dirty="0">
                  <a:solidFill>
                    <a:srgbClr val="FFFFFF"/>
                  </a:solidFill>
                </a:rPr>
                <a:t> Layer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8E8323-A1F3-435D-B12C-03C3AB022B50}"/>
              </a:ext>
            </a:extLst>
          </p:cNvPr>
          <p:cNvGrpSpPr/>
          <p:nvPr/>
        </p:nvGrpSpPr>
        <p:grpSpPr>
          <a:xfrm>
            <a:off x="277762" y="3636000"/>
            <a:ext cx="3481579" cy="475740"/>
            <a:chOff x="277625" y="4317961"/>
            <a:chExt cx="3481579" cy="475740"/>
          </a:xfrm>
        </p:grpSpPr>
        <p:sp>
          <p:nvSpPr>
            <p:cNvPr id="16" name="Text Box 265">
              <a:extLst>
                <a:ext uri="{FF2B5EF4-FFF2-40B4-BE49-F238E27FC236}">
                  <a16:creationId xmlns:a16="http://schemas.microsoft.com/office/drawing/2014/main" id="{940A5B05-D6D8-440E-A798-384797F18FC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7625" y="4317961"/>
              <a:ext cx="44114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24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3.</a:t>
              </a:r>
            </a:p>
          </p:txBody>
        </p:sp>
        <p:sp>
          <p:nvSpPr>
            <p:cNvPr id="20" name="Text Box 270">
              <a:extLst>
                <a:ext uri="{FF2B5EF4-FFF2-40B4-BE49-F238E27FC236}">
                  <a16:creationId xmlns:a16="http://schemas.microsoft.com/office/drawing/2014/main" id="{8F74285F-BC40-416B-A1C4-DA5DE8B1508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21424" y="4332036"/>
              <a:ext cx="313778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dirty="0" err="1">
                  <a:solidFill>
                    <a:srgbClr val="FFFFFF"/>
                  </a:solidFill>
                </a:rPr>
                <a:t>Penerapan</a:t>
              </a:r>
              <a:r>
                <a:rPr lang="en-US" sz="2400" dirty="0">
                  <a:solidFill>
                    <a:srgbClr val="FFFFFF"/>
                  </a:solidFill>
                </a:rPr>
                <a:t> OSI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635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2259-455F-46EF-A22F-F1DF9747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OSI</a:t>
            </a:r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89C0C-EFCE-4D98-AB3C-086B9F6F39F0}"/>
              </a:ext>
            </a:extLst>
          </p:cNvPr>
          <p:cNvSpPr txBox="1"/>
          <p:nvPr/>
        </p:nvSpPr>
        <p:spPr>
          <a:xfrm>
            <a:off x="5381072" y="2876223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International Organization for Standardization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D9FDE-A86B-4690-B15C-A8C500006A29}"/>
              </a:ext>
            </a:extLst>
          </p:cNvPr>
          <p:cNvSpPr txBox="1"/>
          <p:nvPr/>
        </p:nvSpPr>
        <p:spPr>
          <a:xfrm>
            <a:off x="7223304" y="24791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1984</a:t>
            </a:r>
          </a:p>
        </p:txBody>
      </p:sp>
      <p:pic>
        <p:nvPicPr>
          <p:cNvPr id="7" name="Picture 2" descr="https://blogs.akamai.com/normas-iso.png">
            <a:extLst>
              <a:ext uri="{FF2B5EF4-FFF2-40B4-BE49-F238E27FC236}">
                <a16:creationId xmlns:a16="http://schemas.microsoft.com/office/drawing/2014/main" id="{5A1FE59E-3041-454E-93DB-0DFFD5C06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096" y="1576133"/>
            <a:ext cx="940277" cy="7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265A89-ED70-461C-A4DC-88E311979B48}"/>
              </a:ext>
            </a:extLst>
          </p:cNvPr>
          <p:cNvGrpSpPr/>
          <p:nvPr/>
        </p:nvGrpSpPr>
        <p:grpSpPr>
          <a:xfrm>
            <a:off x="1268879" y="4412962"/>
            <a:ext cx="8352928" cy="1366483"/>
            <a:chOff x="-3006729" y="4717174"/>
            <a:chExt cx="7932989" cy="13664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7709E00-177B-45A8-A585-695EDD929AD8}"/>
                </a:ext>
              </a:extLst>
            </p:cNvPr>
            <p:cNvGrpSpPr/>
            <p:nvPr/>
          </p:nvGrpSpPr>
          <p:grpSpPr>
            <a:xfrm>
              <a:off x="-2965733" y="4717174"/>
              <a:ext cx="1447898" cy="441325"/>
              <a:chOff x="-2754048" y="5044516"/>
              <a:chExt cx="1447898" cy="441325"/>
            </a:xfrm>
          </p:grpSpPr>
          <p:pic>
            <p:nvPicPr>
              <p:cNvPr id="11" name="Picture 19" descr="Pe_bar002">
                <a:extLst>
                  <a:ext uri="{FF2B5EF4-FFF2-40B4-BE49-F238E27FC236}">
                    <a16:creationId xmlns:a16="http://schemas.microsoft.com/office/drawing/2014/main" id="{E073F4DB-9581-42ED-9AD9-12D71F741C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54048" y="5044516"/>
                <a:ext cx="1447898" cy="4413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46">
                <a:extLst>
                  <a:ext uri="{FF2B5EF4-FFF2-40B4-BE49-F238E27FC236}">
                    <a16:creationId xmlns:a16="http://schemas.microsoft.com/office/drawing/2014/main" id="{C84A9903-1EEC-4975-AAA4-95A762316254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-2497633" y="5107432"/>
                <a:ext cx="935067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gradFill rotWithShape="1">
                      <a:gsLst>
                        <a:gs pos="0">
                          <a:schemeClr val="accent2"/>
                        </a:gs>
                        <a:gs pos="100000">
                          <a:schemeClr val="accent2">
                            <a:gamma/>
                            <a:tint val="73725"/>
                            <a:invGamma/>
                          </a:schemeClr>
                        </a:gs>
                      </a:gsLst>
                      <a:lin ang="5400000" scaled="1"/>
                    </a:gra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solidFill>
                      <a:srgbClr val="F8F8F8"/>
                    </a:solidFill>
                  </a:rPr>
                  <a:t> </a:t>
                </a:r>
                <a:r>
                  <a:rPr lang="en-US" sz="1600" b="1" dirty="0" err="1">
                    <a:solidFill>
                      <a:srgbClr val="F8F8F8"/>
                    </a:solidFill>
                  </a:rPr>
                  <a:t>Definisi</a:t>
                </a:r>
                <a:endParaRPr lang="en-US" sz="1600" b="1" dirty="0">
                  <a:solidFill>
                    <a:srgbClr val="F8F8F8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3FE6E6-C591-44D3-B1C9-2EB161D342CA}"/>
                </a:ext>
              </a:extLst>
            </p:cNvPr>
            <p:cNvSpPr txBox="1"/>
            <p:nvPr/>
          </p:nvSpPr>
          <p:spPr>
            <a:xfrm>
              <a:off x="-3006729" y="5160327"/>
              <a:ext cx="79329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id-ID" dirty="0"/>
                <a:t>sebuah model jaringan untuk menjebatani pengembangan peranti jaringan</a:t>
              </a:r>
              <a:r>
                <a:rPr lang="en-US" dirty="0"/>
                <a:t> </a:t>
              </a:r>
              <a:r>
                <a:rPr lang="id-ID" dirty="0"/>
                <a:t>agar tetap bisa</a:t>
              </a:r>
              <a:r>
                <a:rPr lang="en-US" dirty="0"/>
                <a:t> </a:t>
              </a:r>
              <a:r>
                <a:rPr lang="id-ID" dirty="0"/>
                <a:t>berkomunikasi walaupun dikembangkan oleh banyak</a:t>
              </a:r>
              <a:r>
                <a:rPr lang="en-US" dirty="0"/>
                <a:t> </a:t>
              </a:r>
              <a:r>
                <a:rPr lang="id-ID" dirty="0"/>
                <a:t>pengembang </a:t>
              </a:r>
              <a:br>
                <a:rPr lang="id-ID" dirty="0"/>
              </a:br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6EBAF02-D33F-4CCC-AAF0-F1622EF969ED}"/>
              </a:ext>
            </a:extLst>
          </p:cNvPr>
          <p:cNvSpPr txBox="1"/>
          <p:nvPr/>
        </p:nvSpPr>
        <p:spPr>
          <a:xfrm>
            <a:off x="4874523" y="3654316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System Interconnection (OSI) Seven Layer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934B04-4212-4585-821B-86FA781A7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789" y="1845681"/>
            <a:ext cx="1353915" cy="12663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75FE54-2FC2-41ED-9341-76E275122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40149" y="1912826"/>
            <a:ext cx="1353915" cy="1266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704F03-9532-469E-951D-5DAE904F9479}"/>
              </a:ext>
            </a:extLst>
          </p:cNvPr>
          <p:cNvSpPr txBox="1"/>
          <p:nvPr/>
        </p:nvSpPr>
        <p:spPr>
          <a:xfrm>
            <a:off x="623553" y="1341438"/>
            <a:ext cx="224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Windows</a:t>
            </a:r>
          </a:p>
          <a:p>
            <a:pPr algn="ctr"/>
            <a:r>
              <a:rPr lang="en-US" sz="1400" dirty="0" err="1"/>
              <a:t>LanCard</a:t>
            </a:r>
            <a:r>
              <a:rPr lang="en-US" sz="1400" dirty="0"/>
              <a:t> Vendor X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96421E0-963A-43B6-8A91-562DCEDC4C21}"/>
              </a:ext>
            </a:extLst>
          </p:cNvPr>
          <p:cNvCxnSpPr>
            <a:cxnSpLocks/>
            <a:stCxn id="14" idx="2"/>
            <a:endCxn id="15" idx="2"/>
          </p:cNvCxnSpPr>
          <p:nvPr/>
        </p:nvCxnSpPr>
        <p:spPr>
          <a:xfrm rot="16200000" flipH="1">
            <a:off x="2696354" y="2058450"/>
            <a:ext cx="67145" cy="2174359"/>
          </a:xfrm>
          <a:prstGeom prst="bentConnector3">
            <a:avLst>
              <a:gd name="adj1" fmla="val 4404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F9312-2CE6-4D8E-9C1A-F488AA2DB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01" y="2027800"/>
            <a:ext cx="545214" cy="5725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89EA31-4188-464D-A4EF-B17AA3E6D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159" y="2094945"/>
            <a:ext cx="547919" cy="5479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F8332CC-5618-479C-A3AF-CE7D80EE8AC5}"/>
              </a:ext>
            </a:extLst>
          </p:cNvPr>
          <p:cNvSpPr txBox="1"/>
          <p:nvPr/>
        </p:nvSpPr>
        <p:spPr>
          <a:xfrm>
            <a:off x="2729927" y="1387039"/>
            <a:ext cx="2240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Macintos</a:t>
            </a:r>
            <a:endParaRPr lang="en-US" sz="1400" dirty="0"/>
          </a:p>
          <a:p>
            <a:pPr algn="ctr"/>
            <a:r>
              <a:rPr lang="en-US" sz="1400" dirty="0" err="1"/>
              <a:t>LanCard</a:t>
            </a:r>
            <a:r>
              <a:rPr lang="en-US" sz="1400" dirty="0"/>
              <a:t> Vendor 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859C7D-0189-4272-A00E-DB9CDBB3E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795" y="2561699"/>
            <a:ext cx="821488" cy="821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6024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3" grpId="0"/>
      <p:bldP spid="17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7E20-FF8F-4E67-8982-190AAD9E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Manfaat</a:t>
            </a:r>
            <a:r>
              <a:rPr lang="en-US" dirty="0"/>
              <a:t> OSI Layer</a:t>
            </a:r>
            <a:endParaRPr lang="id-ID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4B14E4-C303-492E-923C-B85A14C98E53}"/>
              </a:ext>
            </a:extLst>
          </p:cNvPr>
          <p:cNvGrpSpPr/>
          <p:nvPr/>
        </p:nvGrpSpPr>
        <p:grpSpPr>
          <a:xfrm>
            <a:off x="1919536" y="1411252"/>
            <a:ext cx="7262515" cy="646331"/>
            <a:chOff x="1105422" y="1667027"/>
            <a:chExt cx="7262515" cy="6463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B10E90-57C9-4DFF-A9D5-DE9B4BA76A7A}"/>
                </a:ext>
              </a:extLst>
            </p:cNvPr>
            <p:cNvGrpSpPr/>
            <p:nvPr/>
          </p:nvGrpSpPr>
          <p:grpSpPr>
            <a:xfrm>
              <a:off x="1105422" y="1771824"/>
              <a:ext cx="520700" cy="479425"/>
              <a:chOff x="2057400" y="1784350"/>
              <a:chExt cx="520700" cy="479425"/>
            </a:xfrm>
          </p:grpSpPr>
          <p:sp>
            <p:nvSpPr>
              <p:cNvPr id="7" name="Rectangle 257">
                <a:extLst>
                  <a:ext uri="{FF2B5EF4-FFF2-40B4-BE49-F238E27FC236}">
                    <a16:creationId xmlns:a16="http://schemas.microsoft.com/office/drawing/2014/main" id="{5878D508-3083-44B0-98B4-827A8C888E8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3419336">
                <a:off x="2078037" y="1763713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  <a:contourClr>
                  <a:schemeClr val="accent1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8" name="Text Box 259">
                <a:extLst>
                  <a:ext uri="{FF2B5EF4-FFF2-40B4-BE49-F238E27FC236}">
                    <a16:creationId xmlns:a16="http://schemas.microsoft.com/office/drawing/2014/main" id="{659F8AF6-FF4A-4FC3-8474-6D9985AE9623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133600" y="1806575"/>
                <a:ext cx="354013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E44ACD-8059-46A0-AD63-5989A5B3C73F}"/>
                </a:ext>
              </a:extLst>
            </p:cNvPr>
            <p:cNvSpPr txBox="1"/>
            <p:nvPr/>
          </p:nvSpPr>
          <p:spPr>
            <a:xfrm>
              <a:off x="1879455" y="1667027"/>
              <a:ext cx="6488482" cy="6463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Memudahkan</a:t>
              </a:r>
              <a:r>
                <a:rPr lang="en-US" dirty="0"/>
                <a:t> </a:t>
              </a:r>
              <a:r>
                <a:rPr lang="en-US" dirty="0" err="1"/>
                <a:t>untuk</a:t>
              </a:r>
              <a:r>
                <a:rPr lang="en-US" dirty="0"/>
                <a:t> </a:t>
              </a:r>
              <a:r>
                <a:rPr lang="en-US" dirty="0" err="1"/>
                <a:t>memahami</a:t>
              </a:r>
              <a:r>
                <a:rPr lang="en-US" dirty="0"/>
                <a:t> </a:t>
              </a:r>
              <a:r>
                <a:rPr lang="en-US" dirty="0" err="1"/>
                <a:t>cara</a:t>
              </a:r>
              <a:r>
                <a:rPr lang="en-US" dirty="0"/>
                <a:t> </a:t>
              </a:r>
              <a:r>
                <a:rPr lang="en-US" dirty="0" err="1"/>
                <a:t>kerja</a:t>
              </a:r>
              <a:r>
                <a:rPr lang="en-US" dirty="0"/>
                <a:t> </a:t>
              </a:r>
              <a:r>
                <a:rPr lang="en-US" dirty="0" err="1"/>
                <a:t>jaringan</a:t>
              </a:r>
              <a:r>
                <a:rPr lang="en-US" dirty="0"/>
                <a:t> </a:t>
              </a:r>
              <a:r>
                <a:rPr lang="en-US" dirty="0" err="1"/>
                <a:t>komputer</a:t>
              </a:r>
              <a:r>
                <a:rPr lang="en-US" dirty="0"/>
                <a:t> </a:t>
              </a:r>
              <a:r>
                <a:rPr lang="en-US" dirty="0" err="1"/>
                <a:t>secara</a:t>
              </a:r>
              <a:r>
                <a:rPr lang="en-US" dirty="0"/>
                <a:t> </a:t>
              </a:r>
              <a:r>
                <a:rPr lang="en-US" dirty="0" err="1"/>
                <a:t>menyeluruh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8D81E4-D9CD-47EE-9D2C-99AE1919C190}"/>
              </a:ext>
            </a:extLst>
          </p:cNvPr>
          <p:cNvGrpSpPr/>
          <p:nvPr/>
        </p:nvGrpSpPr>
        <p:grpSpPr>
          <a:xfrm>
            <a:off x="1919536" y="2396629"/>
            <a:ext cx="7262515" cy="646331"/>
            <a:chOff x="1105422" y="2506883"/>
            <a:chExt cx="7262515" cy="6463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5AEEC38-9C01-4AAB-8AB6-DE40EBB7DE40}"/>
                </a:ext>
              </a:extLst>
            </p:cNvPr>
            <p:cNvGrpSpPr/>
            <p:nvPr/>
          </p:nvGrpSpPr>
          <p:grpSpPr>
            <a:xfrm>
              <a:off x="1105422" y="2610024"/>
              <a:ext cx="520700" cy="479425"/>
              <a:chOff x="2057400" y="2622550"/>
              <a:chExt cx="520700" cy="479425"/>
            </a:xfrm>
          </p:grpSpPr>
          <p:sp>
            <p:nvSpPr>
              <p:cNvPr id="12" name="Rectangle 261">
                <a:extLst>
                  <a:ext uri="{FF2B5EF4-FFF2-40B4-BE49-F238E27FC236}">
                    <a16:creationId xmlns:a16="http://schemas.microsoft.com/office/drawing/2014/main" id="{7088F089-B762-443C-8BF1-472EAD685BD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3419336">
                <a:off x="2078037" y="2601913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accent2"/>
                </a:extrusionClr>
                <a:contourClr>
                  <a:schemeClr val="accent2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13" name="Text Box 262">
                <a:extLst>
                  <a:ext uri="{FF2B5EF4-FFF2-40B4-BE49-F238E27FC236}">
                    <a16:creationId xmlns:a16="http://schemas.microsoft.com/office/drawing/2014/main" id="{F958C04A-E365-4088-8F7E-9E6B303EB4B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133600" y="2644775"/>
                <a:ext cx="354013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 dirty="0">
                    <a:solidFill>
                      <a:srgbClr val="FFFFFF"/>
                    </a:solidFill>
                    <a:latin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7FD347-C4EE-43D2-8D6E-68B62B294892}"/>
                </a:ext>
              </a:extLst>
            </p:cNvPr>
            <p:cNvSpPr txBox="1"/>
            <p:nvPr/>
          </p:nvSpPr>
          <p:spPr>
            <a:xfrm>
              <a:off x="1879455" y="2506883"/>
              <a:ext cx="6488482" cy="64633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2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2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Breakdown </a:t>
              </a:r>
              <a:r>
                <a:rPr lang="en-US" dirty="0" err="1"/>
                <a:t>persoalan</a:t>
              </a:r>
              <a:r>
                <a:rPr lang="en-US" dirty="0"/>
                <a:t> </a:t>
              </a:r>
              <a:r>
                <a:rPr lang="en-US" dirty="0" err="1"/>
                <a:t>komunikasi</a:t>
              </a:r>
              <a:r>
                <a:rPr lang="en-US" dirty="0"/>
                <a:t> data </a:t>
              </a:r>
              <a:r>
                <a:rPr lang="en-US" dirty="0" err="1"/>
                <a:t>untuk</a:t>
              </a:r>
              <a:r>
                <a:rPr lang="en-US" dirty="0"/>
                <a:t> </a:t>
              </a:r>
              <a:r>
                <a:rPr lang="en-US" dirty="0" err="1"/>
                <a:t>mempermudah</a:t>
              </a:r>
              <a:r>
                <a:rPr lang="en-US" dirty="0"/>
                <a:t> troubleshooting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9848B5-8F55-4820-8503-41BD98FCFD1D}"/>
              </a:ext>
            </a:extLst>
          </p:cNvPr>
          <p:cNvGrpSpPr/>
          <p:nvPr/>
        </p:nvGrpSpPr>
        <p:grpSpPr>
          <a:xfrm>
            <a:off x="1919536" y="3329712"/>
            <a:ext cx="7262515" cy="923330"/>
            <a:chOff x="1105422" y="3262994"/>
            <a:chExt cx="7262515" cy="92333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B0D9E33-247A-495F-94E6-30917197057B}"/>
                </a:ext>
              </a:extLst>
            </p:cNvPr>
            <p:cNvGrpSpPr/>
            <p:nvPr/>
          </p:nvGrpSpPr>
          <p:grpSpPr>
            <a:xfrm>
              <a:off x="1105422" y="3448224"/>
              <a:ext cx="520700" cy="479425"/>
              <a:chOff x="2057400" y="3460750"/>
              <a:chExt cx="520700" cy="479425"/>
            </a:xfrm>
          </p:grpSpPr>
          <p:sp>
            <p:nvSpPr>
              <p:cNvPr id="17" name="Rectangle 264">
                <a:extLst>
                  <a:ext uri="{FF2B5EF4-FFF2-40B4-BE49-F238E27FC236}">
                    <a16:creationId xmlns:a16="http://schemas.microsoft.com/office/drawing/2014/main" id="{1816AAE6-8551-463C-9FCF-03A4843B4D9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3419336">
                <a:off x="2078037" y="3440113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hlink"/>
                </a:extrusionClr>
                <a:contourClr>
                  <a:schemeClr val="hlink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18" name="Text Box 265">
                <a:extLst>
                  <a:ext uri="{FF2B5EF4-FFF2-40B4-BE49-F238E27FC236}">
                    <a16:creationId xmlns:a16="http://schemas.microsoft.com/office/drawing/2014/main" id="{7D61A0FE-34F4-4BCC-A0CF-F443619F4E5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133600" y="3482975"/>
                <a:ext cx="354013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D49ED8-D0CF-4C83-96BE-6D9C80C83F37}"/>
                </a:ext>
              </a:extLst>
            </p:cNvPr>
            <p:cNvSpPr txBox="1"/>
            <p:nvPr/>
          </p:nvSpPr>
          <p:spPr>
            <a:xfrm>
              <a:off x="1879455" y="3262994"/>
              <a:ext cx="6488482" cy="92333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tint val="66000"/>
                    <a:satMod val="160000"/>
                  </a:schemeClr>
                </a:gs>
                <a:gs pos="50000">
                  <a:schemeClr val="accent3">
                    <a:lumMod val="50000"/>
                    <a:tint val="44500"/>
                    <a:satMod val="160000"/>
                  </a:schemeClr>
                </a:gs>
                <a:gs pos="100000">
                  <a:schemeClr val="accent3">
                    <a:lumMod val="5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Memungkinkan</a:t>
              </a:r>
              <a:r>
                <a:rPr lang="en-US" dirty="0"/>
                <a:t> vendor/</a:t>
              </a:r>
              <a:r>
                <a:rPr lang="en-US" dirty="0" err="1"/>
                <a:t>pakar</a:t>
              </a:r>
              <a:r>
                <a:rPr lang="en-US" dirty="0"/>
                <a:t> </a:t>
              </a:r>
              <a:r>
                <a:rPr lang="en-US" dirty="0" err="1"/>
                <a:t>untuk</a:t>
              </a:r>
              <a:r>
                <a:rPr lang="en-US" dirty="0"/>
                <a:t> </a:t>
              </a:r>
              <a:r>
                <a:rPr lang="en-US" dirty="0" err="1"/>
                <a:t>mendesain</a:t>
              </a:r>
              <a:r>
                <a:rPr lang="en-US" dirty="0"/>
                <a:t> </a:t>
              </a:r>
              <a:r>
                <a:rPr lang="en-US" dirty="0" err="1"/>
                <a:t>dan</a:t>
              </a:r>
              <a:r>
                <a:rPr lang="en-US" dirty="0"/>
                <a:t> </a:t>
              </a:r>
              <a:r>
                <a:rPr lang="en-US" dirty="0" err="1"/>
                <a:t>mengembangkan</a:t>
              </a:r>
              <a:r>
                <a:rPr lang="en-US" dirty="0"/>
                <a:t> hardware/software </a:t>
              </a:r>
              <a:r>
                <a:rPr lang="en-US" dirty="0" err="1"/>
                <a:t>yg</a:t>
              </a:r>
              <a:r>
                <a:rPr lang="en-US" dirty="0"/>
                <a:t> </a:t>
              </a:r>
              <a:r>
                <a:rPr lang="en-US" dirty="0" err="1"/>
                <a:t>sesuai</a:t>
              </a:r>
              <a:r>
                <a:rPr lang="en-US" dirty="0"/>
                <a:t> </a:t>
              </a:r>
              <a:r>
                <a:rPr lang="en-US" dirty="0" err="1"/>
                <a:t>dengan</a:t>
              </a:r>
              <a:r>
                <a:rPr lang="en-US" dirty="0"/>
                <a:t> layer </a:t>
              </a:r>
              <a:r>
                <a:rPr lang="en-US" dirty="0" err="1"/>
                <a:t>tertentu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2B3E37-AF60-4DF9-8D40-03D18A84106D}"/>
              </a:ext>
            </a:extLst>
          </p:cNvPr>
          <p:cNvGrpSpPr/>
          <p:nvPr/>
        </p:nvGrpSpPr>
        <p:grpSpPr>
          <a:xfrm>
            <a:off x="1919536" y="4595125"/>
            <a:ext cx="7262515" cy="646331"/>
            <a:chOff x="717115" y="4506718"/>
            <a:chExt cx="7262515" cy="6463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920E73B-FE11-4BCF-A815-82F66288068C}"/>
                </a:ext>
              </a:extLst>
            </p:cNvPr>
            <p:cNvGrpSpPr/>
            <p:nvPr/>
          </p:nvGrpSpPr>
          <p:grpSpPr>
            <a:xfrm>
              <a:off x="717115" y="4579059"/>
              <a:ext cx="520700" cy="479425"/>
              <a:chOff x="2057400" y="4298950"/>
              <a:chExt cx="520700" cy="479425"/>
            </a:xfrm>
          </p:grpSpPr>
          <p:sp>
            <p:nvSpPr>
              <p:cNvPr id="22" name="Rectangle 254">
                <a:extLst>
                  <a:ext uri="{FF2B5EF4-FFF2-40B4-BE49-F238E27FC236}">
                    <a16:creationId xmlns:a16="http://schemas.microsoft.com/office/drawing/2014/main" id="{276DA69B-EC11-4D59-80E7-BAB6192EEE5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3419336">
                <a:off x="2078037" y="4278313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folHlink"/>
                </a:extrusionClr>
                <a:contourClr>
                  <a:schemeClr val="folHlink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23" name="Text Box 255">
                <a:extLst>
                  <a:ext uri="{FF2B5EF4-FFF2-40B4-BE49-F238E27FC236}">
                    <a16:creationId xmlns:a16="http://schemas.microsoft.com/office/drawing/2014/main" id="{9AC14E34-D98A-42D2-A98A-C99C90F39E7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133600" y="4321175"/>
                <a:ext cx="354013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4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199FC4-7E66-4701-B400-810F5BEF2558}"/>
                </a:ext>
              </a:extLst>
            </p:cNvPr>
            <p:cNvSpPr txBox="1"/>
            <p:nvPr/>
          </p:nvSpPr>
          <p:spPr>
            <a:xfrm>
              <a:off x="1491148" y="4506718"/>
              <a:ext cx="6488482" cy="646331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tint val="66000"/>
                    <a:satMod val="160000"/>
                  </a:schemeClr>
                </a:gs>
                <a:gs pos="50000">
                  <a:schemeClr val="accent5">
                    <a:lumMod val="50000"/>
                    <a:tint val="44500"/>
                    <a:satMod val="160000"/>
                  </a:schemeClr>
                </a:gs>
                <a:gs pos="100000">
                  <a:schemeClr val="accent5">
                    <a:lumMod val="50000"/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Menyediakan</a:t>
              </a:r>
              <a:r>
                <a:rPr lang="en-US" dirty="0"/>
                <a:t> standard interface </a:t>
              </a:r>
              <a:r>
                <a:rPr lang="en-US" dirty="0" err="1"/>
                <a:t>bagi</a:t>
              </a:r>
              <a:r>
                <a:rPr lang="en-US" dirty="0"/>
                <a:t> </a:t>
              </a:r>
              <a:r>
                <a:rPr lang="en-US" dirty="0" err="1"/>
                <a:t>pengembang</a:t>
              </a:r>
              <a:r>
                <a:rPr lang="en-US" dirty="0"/>
                <a:t> </a:t>
              </a:r>
              <a:r>
                <a:rPr lang="en-US" dirty="0" err="1"/>
                <a:t>perangkat</a:t>
              </a:r>
              <a:r>
                <a:rPr lang="en-US" dirty="0"/>
                <a:t> yang </a:t>
              </a:r>
              <a:r>
                <a:rPr lang="en-US" dirty="0" err="1"/>
                <a:t>melibatkan</a:t>
              </a:r>
              <a:r>
                <a:rPr lang="en-US" dirty="0"/>
                <a:t> multivendor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926EC7-27BE-4944-B079-F6B9A8BE995E}"/>
              </a:ext>
            </a:extLst>
          </p:cNvPr>
          <p:cNvGrpSpPr/>
          <p:nvPr/>
        </p:nvGrpSpPr>
        <p:grpSpPr>
          <a:xfrm>
            <a:off x="1919536" y="5605832"/>
            <a:ext cx="7262515" cy="646331"/>
            <a:chOff x="717115" y="5314871"/>
            <a:chExt cx="7262515" cy="64633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2FACC56-D54B-4D7B-8665-3A87D5F97189}"/>
                </a:ext>
              </a:extLst>
            </p:cNvPr>
            <p:cNvGrpSpPr/>
            <p:nvPr/>
          </p:nvGrpSpPr>
          <p:grpSpPr>
            <a:xfrm>
              <a:off x="717115" y="5439484"/>
              <a:ext cx="520700" cy="479425"/>
              <a:chOff x="2057400" y="5159375"/>
              <a:chExt cx="520700" cy="479425"/>
            </a:xfrm>
          </p:grpSpPr>
          <p:sp>
            <p:nvSpPr>
              <p:cNvPr id="27" name="Rectangle 267">
                <a:extLst>
                  <a:ext uri="{FF2B5EF4-FFF2-40B4-BE49-F238E27FC236}">
                    <a16:creationId xmlns:a16="http://schemas.microsoft.com/office/drawing/2014/main" id="{A04D1FEE-9201-4CDD-93CC-FB1173DEDF82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 rot="3419336">
                <a:off x="2078037" y="5138738"/>
                <a:ext cx="479425" cy="520700"/>
              </a:xfrm>
              <a:prstGeom prst="rect">
                <a:avLst/>
              </a:prstGeom>
              <a:gradFill rotWithShape="1">
                <a:gsLst>
                  <a:gs pos="0">
                    <a:srgbClr val="990099"/>
                  </a:gs>
                  <a:gs pos="100000">
                    <a:srgbClr val="990099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miter lim="800000"/>
                <a:headEnd/>
                <a:tailEnd/>
              </a:ln>
              <a:effectLst/>
              <a:scene3d>
                <a:camera prst="legacyPerspectiveFront">
                  <a:rot lat="0" lon="1500000" rev="0"/>
                </a:camera>
                <a:lightRig rig="legacyFlat4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90099"/>
                </a:extrusionClr>
                <a:contourClr>
                  <a:srgbClr val="990099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  <p:sp>
            <p:nvSpPr>
              <p:cNvPr id="28" name="Text Box 268">
                <a:extLst>
                  <a:ext uri="{FF2B5EF4-FFF2-40B4-BE49-F238E27FC236}">
                    <a16:creationId xmlns:a16="http://schemas.microsoft.com/office/drawing/2014/main" id="{647218EA-B925-4788-A52D-C4D2AD63F4D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133600" y="5181600"/>
                <a:ext cx="354013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400" b="1">
                    <a:solidFill>
                      <a:srgbClr val="FFFFFF"/>
                    </a:solidFill>
                    <a:latin typeface="Arial" panose="020B0604020202020204" pitchFamily="34" charset="0"/>
                  </a:rPr>
                  <a:t>5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AA651A-2D33-48D5-BDB5-B2F04FE0E77E}"/>
                </a:ext>
              </a:extLst>
            </p:cNvPr>
            <p:cNvSpPr txBox="1"/>
            <p:nvPr/>
          </p:nvSpPr>
          <p:spPr>
            <a:xfrm>
              <a:off x="1491148" y="5314871"/>
              <a:ext cx="6488482" cy="646331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Memudahkan</a:t>
              </a:r>
              <a:r>
                <a:rPr lang="en-US" dirty="0"/>
                <a:t> </a:t>
              </a:r>
              <a:r>
                <a:rPr lang="en-US" dirty="0" err="1"/>
                <a:t>pengembangan</a:t>
              </a:r>
              <a:r>
                <a:rPr lang="en-US" dirty="0"/>
                <a:t> </a:t>
              </a:r>
              <a:r>
                <a:rPr lang="en-US" dirty="0" err="1"/>
                <a:t>teknologi</a:t>
              </a:r>
              <a:r>
                <a:rPr lang="en-US" dirty="0"/>
                <a:t> </a:t>
              </a:r>
              <a:r>
                <a:rPr lang="en-US" dirty="0" err="1"/>
                <a:t>masa</a:t>
              </a:r>
              <a:r>
                <a:rPr lang="en-US" dirty="0"/>
                <a:t> </a:t>
              </a:r>
              <a:r>
                <a:rPr lang="en-US" dirty="0" err="1"/>
                <a:t>depan</a:t>
              </a:r>
              <a:r>
                <a:rPr lang="en-US" dirty="0"/>
                <a:t> yang </a:t>
              </a:r>
              <a:r>
                <a:rPr lang="en-US" dirty="0" err="1"/>
                <a:t>terkait</a:t>
              </a:r>
              <a:r>
                <a:rPr lang="en-US" dirty="0"/>
                <a:t> layer </a:t>
              </a:r>
              <a:r>
                <a:rPr lang="en-US" dirty="0" err="1"/>
                <a:t>tertentu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7808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4CCD-D789-4809-AD02-FDBD19C9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" name="Picture 4" descr="http://crusherdhan.files.wordpress.com/2008/03/osilayer1.gif?w=560">
            <a:extLst>
              <a:ext uri="{FF2B5EF4-FFF2-40B4-BE49-F238E27FC236}">
                <a16:creationId xmlns:a16="http://schemas.microsoft.com/office/drawing/2014/main" id="{1E7F76D7-4BFB-4103-B7CD-A97CB80FF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189035"/>
            <a:ext cx="4679146" cy="547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B7130C29-B2AD-458D-9A45-44446711E724}"/>
              </a:ext>
            </a:extLst>
          </p:cNvPr>
          <p:cNvSpPr/>
          <p:nvPr/>
        </p:nvSpPr>
        <p:spPr>
          <a:xfrm>
            <a:off x="5405794" y="2155856"/>
            <a:ext cx="513568" cy="1440493"/>
          </a:xfrm>
          <a:prstGeom prst="rightBrac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5D32979-0B42-41BD-AD11-F082C2C118CD}"/>
              </a:ext>
            </a:extLst>
          </p:cNvPr>
          <p:cNvSpPr/>
          <p:nvPr/>
        </p:nvSpPr>
        <p:spPr>
          <a:xfrm>
            <a:off x="5372720" y="4091648"/>
            <a:ext cx="513568" cy="1929640"/>
          </a:xfrm>
          <a:prstGeom prst="rightBrac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77958B-C615-47DD-95EE-D53B495A4573}"/>
              </a:ext>
            </a:extLst>
          </p:cNvPr>
          <p:cNvGrpSpPr/>
          <p:nvPr/>
        </p:nvGrpSpPr>
        <p:grpSpPr>
          <a:xfrm>
            <a:off x="6114623" y="2055566"/>
            <a:ext cx="3749458" cy="1355039"/>
            <a:chOff x="4793293" y="1939761"/>
            <a:chExt cx="3749458" cy="1355039"/>
          </a:xfrm>
        </p:grpSpPr>
        <p:sp>
          <p:nvSpPr>
            <p:cNvPr id="24" name="AutoShape 26">
              <a:extLst>
                <a:ext uri="{FF2B5EF4-FFF2-40B4-BE49-F238E27FC236}">
                  <a16:creationId xmlns:a16="http://schemas.microsoft.com/office/drawing/2014/main" id="{6611A6AA-94B5-47A8-8B2E-6168700C47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93293" y="2367420"/>
              <a:ext cx="3749458" cy="927380"/>
            </a:xfrm>
            <a:prstGeom prst="roundRect">
              <a:avLst>
                <a:gd name="adj" fmla="val 4639"/>
              </a:avLst>
            </a:prstGeom>
            <a:gradFill rotWithShape="1">
              <a:gsLst>
                <a:gs pos="0">
                  <a:srgbClr val="D7D7D7">
                    <a:gamma/>
                    <a:tint val="4314"/>
                    <a:invGamma/>
                  </a:srgbClr>
                </a:gs>
                <a:gs pos="100000">
                  <a:srgbClr val="D7D7D7"/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" name="Group 27">
              <a:extLst>
                <a:ext uri="{FF2B5EF4-FFF2-40B4-BE49-F238E27FC236}">
                  <a16:creationId xmlns:a16="http://schemas.microsoft.com/office/drawing/2014/main" id="{A8438650-E4F8-45A8-A38F-34DEE096C8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17616" y="1939761"/>
              <a:ext cx="2106586" cy="422531"/>
              <a:chOff x="3987" y="2091"/>
              <a:chExt cx="1432" cy="320"/>
            </a:xfrm>
          </p:grpSpPr>
          <p:sp>
            <p:nvSpPr>
              <p:cNvPr id="28" name="AutoShape 28">
                <a:extLst>
                  <a:ext uri="{FF2B5EF4-FFF2-40B4-BE49-F238E27FC236}">
                    <a16:creationId xmlns:a16="http://schemas.microsoft.com/office/drawing/2014/main" id="{E7BD4C10-7CBD-46CD-8872-25A311E8DCDC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990" y="2130"/>
                <a:ext cx="1429" cy="281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38100" algn="ctr">
                <a:solidFill>
                  <a:srgbClr val="FFFFFF">
                    <a:alpha val="70000"/>
                  </a:srgb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utoShape 29">
                <a:extLst>
                  <a:ext uri="{FF2B5EF4-FFF2-40B4-BE49-F238E27FC236}">
                    <a16:creationId xmlns:a16="http://schemas.microsoft.com/office/drawing/2014/main" id="{5182CADA-9807-4941-8175-3C2B426FD54E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FFFFFF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" name="Rectangle 30">
              <a:extLst>
                <a:ext uri="{FF2B5EF4-FFF2-40B4-BE49-F238E27FC236}">
                  <a16:creationId xmlns:a16="http://schemas.microsoft.com/office/drawing/2014/main" id="{896931B6-4C36-418D-9C75-182786A214F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155403" y="1951002"/>
              <a:ext cx="171687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Upper Layer</a:t>
              </a:r>
            </a:p>
          </p:txBody>
        </p:sp>
        <p:sp>
          <p:nvSpPr>
            <p:cNvPr id="27" name="Text Box 44">
              <a:extLst>
                <a:ext uri="{FF2B5EF4-FFF2-40B4-BE49-F238E27FC236}">
                  <a16:creationId xmlns:a16="http://schemas.microsoft.com/office/drawing/2014/main" id="{9F4B5D47-7652-42B8-A28F-B60C4A67B9D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93293" y="2557902"/>
              <a:ext cx="3679817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6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Berkaitan</a:t>
              </a:r>
              <a:r>
                <a:rPr lang="en-US" sz="16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dengan</a:t>
              </a:r>
              <a:r>
                <a:rPr lang="en-US" sz="16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user interface, data formatting, </a:t>
              </a:r>
              <a:r>
                <a:rPr lang="en-US" sz="16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dan</a:t>
              </a:r>
              <a:r>
                <a:rPr lang="en-US" sz="16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communication sessions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A40B12B-7711-46FB-B3F4-0E8BFE7C410D}"/>
              </a:ext>
            </a:extLst>
          </p:cNvPr>
          <p:cNvGrpSpPr/>
          <p:nvPr/>
        </p:nvGrpSpPr>
        <p:grpSpPr>
          <a:xfrm>
            <a:off x="6131959" y="4552867"/>
            <a:ext cx="3992016" cy="1007201"/>
            <a:chOff x="4813372" y="4009705"/>
            <a:chExt cx="3744096" cy="1384842"/>
          </a:xfrm>
        </p:grpSpPr>
        <p:sp>
          <p:nvSpPr>
            <p:cNvPr id="31" name="AutoShape 25">
              <a:extLst>
                <a:ext uri="{FF2B5EF4-FFF2-40B4-BE49-F238E27FC236}">
                  <a16:creationId xmlns:a16="http://schemas.microsoft.com/office/drawing/2014/main" id="{82D79971-B0E7-430E-86DA-0F6107F10DF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13372" y="4320252"/>
              <a:ext cx="3715483" cy="1074295"/>
            </a:xfrm>
            <a:prstGeom prst="roundRect">
              <a:avLst>
                <a:gd name="adj" fmla="val 4639"/>
              </a:avLst>
            </a:prstGeom>
            <a:gradFill rotWithShape="1">
              <a:gsLst>
                <a:gs pos="0">
                  <a:srgbClr val="D7D7D7">
                    <a:gamma/>
                    <a:tint val="4314"/>
                    <a:invGamma/>
                  </a:srgbClr>
                </a:gs>
                <a:gs pos="100000">
                  <a:srgbClr val="D7D7D7"/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3E7D62E-EFB0-473F-9878-166979A48B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35917" y="4069427"/>
              <a:ext cx="2355850" cy="457200"/>
              <a:chOff x="2140" y="2071"/>
              <a:chExt cx="1484" cy="330"/>
            </a:xfrm>
          </p:grpSpPr>
          <p:sp>
            <p:nvSpPr>
              <p:cNvPr id="35" name="AutoShape 32">
                <a:extLst>
                  <a:ext uri="{FF2B5EF4-FFF2-40B4-BE49-F238E27FC236}">
                    <a16:creationId xmlns:a16="http://schemas.microsoft.com/office/drawing/2014/main" id="{E54E1AD7-F164-4C5E-88DA-22A6D1498D43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2140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38100" algn="ctr">
                <a:solidFill>
                  <a:srgbClr val="FFFFFF">
                    <a:alpha val="70000"/>
                  </a:srgb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AutoShape 33">
                <a:extLst>
                  <a:ext uri="{FF2B5EF4-FFF2-40B4-BE49-F238E27FC236}">
                    <a16:creationId xmlns:a16="http://schemas.microsoft.com/office/drawing/2014/main" id="{B2FF4893-322A-4C10-9BAA-9BFD024133D7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2163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FFFFFF">
                          <a:gamma/>
                          <a:shade val="60000"/>
                          <a:invGamma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B8E74033-7D5C-4910-A366-9D501D35D11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5256206" y="4009705"/>
              <a:ext cx="1469890" cy="400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FFFF"/>
                  </a:solidFill>
                  <a:latin typeface="Calibri" panose="020F0502020204030204" pitchFamily="34" charset="0"/>
                </a:rPr>
                <a:t>Lower Layer</a:t>
              </a:r>
            </a:p>
          </p:txBody>
        </p:sp>
        <p:sp>
          <p:nvSpPr>
            <p:cNvPr id="34" name="Text Box 43">
              <a:extLst>
                <a:ext uri="{FF2B5EF4-FFF2-40B4-BE49-F238E27FC236}">
                  <a16:creationId xmlns:a16="http://schemas.microsoft.com/office/drawing/2014/main" id="{480EB53E-42BD-468D-A55E-0E964AD1FDF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872429" y="4726223"/>
              <a:ext cx="3685039" cy="465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2"/>
                      </a:gs>
                      <a:gs pos="100000">
                        <a:schemeClr val="accent2">
                          <a:gamma/>
                          <a:tint val="73725"/>
                          <a:invGamma/>
                        </a:schemeClr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16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Berkaitan</a:t>
              </a:r>
              <a:r>
                <a:rPr lang="en-US" sz="16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dengan</a:t>
              </a:r>
              <a:r>
                <a:rPr lang="en-US" sz="16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16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bagaimana</a:t>
              </a:r>
              <a:r>
                <a:rPr lang="en-US" sz="16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data </a:t>
              </a:r>
              <a:r>
                <a:rPr lang="en-US" sz="160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mengalir</a:t>
              </a:r>
              <a:endParaRPr lang="en-US" sz="160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860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1D32-1D4F-42A1-B5A8-3C14B992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Layer</a:t>
            </a:r>
            <a:endParaRPr lang="id-ID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EE923D2-3347-4A30-894F-4DB8B498789E}"/>
              </a:ext>
            </a:extLst>
          </p:cNvPr>
          <p:cNvSpPr/>
          <p:nvPr/>
        </p:nvSpPr>
        <p:spPr>
          <a:xfrm>
            <a:off x="456502" y="1526391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7. Application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81F12C4-FC71-4FD7-85D2-4D86690C7534}"/>
              </a:ext>
            </a:extLst>
          </p:cNvPr>
          <p:cNvSpPr/>
          <p:nvPr/>
        </p:nvSpPr>
        <p:spPr>
          <a:xfrm>
            <a:off x="456502" y="2154780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6. Presentation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DD73A515-EA9F-4372-A15C-97ABD9A8E2E1}"/>
              </a:ext>
            </a:extLst>
          </p:cNvPr>
          <p:cNvSpPr/>
          <p:nvPr/>
        </p:nvSpPr>
        <p:spPr>
          <a:xfrm>
            <a:off x="456502" y="2783169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90000"/>
                  <a:shade val="30000"/>
                  <a:satMod val="115000"/>
                </a:schemeClr>
              </a:gs>
              <a:gs pos="50000">
                <a:schemeClr val="accent5">
                  <a:lumMod val="90000"/>
                  <a:shade val="67500"/>
                  <a:satMod val="115000"/>
                </a:schemeClr>
              </a:gs>
              <a:gs pos="100000">
                <a:schemeClr val="accent5">
                  <a:lumMod val="9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5. Session</a:t>
            </a: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675265F3-C095-4F25-BFED-23165760B244}"/>
              </a:ext>
            </a:extLst>
          </p:cNvPr>
          <p:cNvSpPr/>
          <p:nvPr/>
        </p:nvSpPr>
        <p:spPr>
          <a:xfrm>
            <a:off x="456502" y="3411558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F52ADAB9-32B1-40FF-9065-316655D0A235}"/>
              </a:ext>
            </a:extLst>
          </p:cNvPr>
          <p:cNvSpPr/>
          <p:nvPr/>
        </p:nvSpPr>
        <p:spPr>
          <a:xfrm>
            <a:off x="456502" y="4039947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Network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3AF6173D-09C8-463D-A6E4-F0DC4274837F}"/>
              </a:ext>
            </a:extLst>
          </p:cNvPr>
          <p:cNvSpPr/>
          <p:nvPr/>
        </p:nvSpPr>
        <p:spPr>
          <a:xfrm>
            <a:off x="456502" y="4668336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Data Link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0F7B667F-A4AC-48C3-A2F2-6C7C329FC264}"/>
              </a:ext>
            </a:extLst>
          </p:cNvPr>
          <p:cNvSpPr/>
          <p:nvPr/>
        </p:nvSpPr>
        <p:spPr>
          <a:xfrm>
            <a:off x="456502" y="5296725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Physical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02DE5-2F8D-48E8-9033-821CE794C54A}"/>
              </a:ext>
            </a:extLst>
          </p:cNvPr>
          <p:cNvSpPr txBox="1"/>
          <p:nvPr/>
        </p:nvSpPr>
        <p:spPr>
          <a:xfrm>
            <a:off x="3147157" y="1314429"/>
            <a:ext cx="6652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en-US" dirty="0"/>
              <a:t> /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network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CC3B6C7-6FBF-48ED-99AA-BB9F714FF6B1}"/>
              </a:ext>
            </a:extLst>
          </p:cNvPr>
          <p:cNvSpPr/>
          <p:nvPr/>
        </p:nvSpPr>
        <p:spPr>
          <a:xfrm>
            <a:off x="286126" y="1385830"/>
            <a:ext cx="2520280" cy="72156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5A82103-C264-496F-9535-44E0302DA01A}"/>
              </a:ext>
            </a:extLst>
          </p:cNvPr>
          <p:cNvSpPr/>
          <p:nvPr/>
        </p:nvSpPr>
        <p:spPr>
          <a:xfrm>
            <a:off x="2976782" y="1124744"/>
            <a:ext cx="8929092" cy="5328592"/>
          </a:xfrm>
          <a:prstGeom prst="roundRect">
            <a:avLst>
              <a:gd name="adj" fmla="val 434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A5666EB-7872-4B3B-9AF6-B9207C25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35"/>
          <a:stretch/>
        </p:blipFill>
        <p:spPr>
          <a:xfrm>
            <a:off x="2971992" y="1681063"/>
            <a:ext cx="2283609" cy="1603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B4AFD4C-6050-421A-B588-8C71E428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847" y="1903077"/>
            <a:ext cx="754598" cy="754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223676D-6DB0-4E45-A525-B4A9F91F8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10" y="1974248"/>
            <a:ext cx="676878" cy="679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20C2D89-7A55-419D-A4C2-E366B9649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861" y="1936676"/>
            <a:ext cx="810236" cy="754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AFFB0BA-981C-4532-B87B-FCBF02918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6976" y="1949768"/>
            <a:ext cx="742761" cy="7527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28CFA4D-BE5E-40A9-98E3-CD0BBFF0F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2395" y="1903077"/>
            <a:ext cx="1318589" cy="8217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D48FF9A-140D-4FAE-8DAA-E8695233BAB1}"/>
              </a:ext>
            </a:extLst>
          </p:cNvPr>
          <p:cNvSpPr txBox="1"/>
          <p:nvPr/>
        </p:nvSpPr>
        <p:spPr>
          <a:xfrm>
            <a:off x="3968869" y="5398706"/>
            <a:ext cx="6265984" cy="92333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 err="1"/>
              <a:t>Protokol</a:t>
            </a:r>
            <a:r>
              <a:rPr lang="en-US" dirty="0"/>
              <a:t> - </a:t>
            </a:r>
            <a:r>
              <a:rPr lang="en-US" dirty="0" err="1"/>
              <a:t>protokol</a:t>
            </a:r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DB1F193-2835-4E22-9164-931D4E0D7AF9}"/>
              </a:ext>
            </a:extLst>
          </p:cNvPr>
          <p:cNvGrpSpPr/>
          <p:nvPr/>
        </p:nvGrpSpPr>
        <p:grpSpPr>
          <a:xfrm>
            <a:off x="3333041" y="3693313"/>
            <a:ext cx="1932806" cy="2092639"/>
            <a:chOff x="3333041" y="3864589"/>
            <a:chExt cx="1932806" cy="2092639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93C168B-010D-4907-B104-0CF1A6CD9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33041" y="4185057"/>
              <a:ext cx="1932806" cy="1082371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46AE770-74A5-46B4-8DD9-5756AFD4B79F}"/>
                </a:ext>
              </a:extLst>
            </p:cNvPr>
            <p:cNvSpPr txBox="1"/>
            <p:nvPr/>
          </p:nvSpPr>
          <p:spPr>
            <a:xfrm>
              <a:off x="4057476" y="5587896"/>
              <a:ext cx="701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FTP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ED4B4EB-D1CE-47B2-9774-093C97414E12}"/>
                </a:ext>
              </a:extLst>
            </p:cNvPr>
            <p:cNvSpPr txBox="1"/>
            <p:nvPr/>
          </p:nvSpPr>
          <p:spPr>
            <a:xfrm>
              <a:off x="3660742" y="3864589"/>
              <a:ext cx="159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File Transfer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5DB780E-F189-46D8-AB63-609EFD8F6ADB}"/>
              </a:ext>
            </a:extLst>
          </p:cNvPr>
          <p:cNvGrpSpPr/>
          <p:nvPr/>
        </p:nvGrpSpPr>
        <p:grpSpPr>
          <a:xfrm>
            <a:off x="5688519" y="3693313"/>
            <a:ext cx="1594859" cy="2092639"/>
            <a:chOff x="5688519" y="3864589"/>
            <a:chExt cx="1594859" cy="2092639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BAF4F72-F648-4E22-B6EA-0E3B418EC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9169"/>
            <a:stretch/>
          </p:blipFill>
          <p:spPr>
            <a:xfrm>
              <a:off x="5840073" y="4355763"/>
              <a:ext cx="1069065" cy="1047467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E92BD68-7FB7-4EA1-BEE8-D0FE6DE1C378}"/>
                </a:ext>
              </a:extLst>
            </p:cNvPr>
            <p:cNvSpPr txBox="1"/>
            <p:nvPr/>
          </p:nvSpPr>
          <p:spPr>
            <a:xfrm>
              <a:off x="5688519" y="3864589"/>
              <a:ext cx="159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Web Surfing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6D03A5-D680-4AFF-9B4D-E3AB77BC9ABD}"/>
                </a:ext>
              </a:extLst>
            </p:cNvPr>
            <p:cNvSpPr txBox="1"/>
            <p:nvPr/>
          </p:nvSpPr>
          <p:spPr>
            <a:xfrm>
              <a:off x="5806208" y="5587896"/>
              <a:ext cx="1069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HTTP/s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2752A50-436E-41B0-A0A7-F3A4028C2B15}"/>
              </a:ext>
            </a:extLst>
          </p:cNvPr>
          <p:cNvGrpSpPr/>
          <p:nvPr/>
        </p:nvGrpSpPr>
        <p:grpSpPr>
          <a:xfrm>
            <a:off x="7494162" y="3688579"/>
            <a:ext cx="1175488" cy="2097373"/>
            <a:chOff x="7494162" y="3859855"/>
            <a:chExt cx="1175488" cy="2097373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8EDF40B-0932-4141-A701-D3E13AB1C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1052"/>
            <a:stretch/>
          </p:blipFill>
          <p:spPr>
            <a:xfrm>
              <a:off x="7494162" y="4355762"/>
              <a:ext cx="1091698" cy="1047468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4A225C7-9F91-4713-A1E6-1FAC53ACAFB1}"/>
                </a:ext>
              </a:extLst>
            </p:cNvPr>
            <p:cNvSpPr txBox="1"/>
            <p:nvPr/>
          </p:nvSpPr>
          <p:spPr>
            <a:xfrm>
              <a:off x="7624129" y="3859855"/>
              <a:ext cx="824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Email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7D2C0E5-ED82-448B-AB41-236106C39CAC}"/>
                </a:ext>
              </a:extLst>
            </p:cNvPr>
            <p:cNvSpPr txBox="1"/>
            <p:nvPr/>
          </p:nvSpPr>
          <p:spPr>
            <a:xfrm>
              <a:off x="7600585" y="5587896"/>
              <a:ext cx="1069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SMTP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FF6F8E8-27E5-460A-B348-5FCA8C7150B4}"/>
              </a:ext>
            </a:extLst>
          </p:cNvPr>
          <p:cNvGrpSpPr/>
          <p:nvPr/>
        </p:nvGrpSpPr>
        <p:grpSpPr>
          <a:xfrm>
            <a:off x="9045086" y="3545505"/>
            <a:ext cx="1495943" cy="2240447"/>
            <a:chOff x="9045086" y="3716781"/>
            <a:chExt cx="1495943" cy="2240447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5A1C4D8-5086-4A5C-A57C-495185150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35457" y="4529864"/>
              <a:ext cx="894280" cy="89428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45F2F4E-91CC-43A2-B982-8087364EFC95}"/>
                </a:ext>
              </a:extLst>
            </p:cNvPr>
            <p:cNvSpPr txBox="1"/>
            <p:nvPr/>
          </p:nvSpPr>
          <p:spPr>
            <a:xfrm>
              <a:off x="9045086" y="3716781"/>
              <a:ext cx="1495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Virtual Terminals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4352CA9-13E9-4654-97F0-7C173F620E8D}"/>
                </a:ext>
              </a:extLst>
            </p:cNvPr>
            <p:cNvSpPr txBox="1"/>
            <p:nvPr/>
          </p:nvSpPr>
          <p:spPr>
            <a:xfrm>
              <a:off x="9235457" y="5587896"/>
              <a:ext cx="1069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Telnet</a:t>
              </a: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49601787-581B-4CA7-A05B-037AF01650AF}"/>
              </a:ext>
            </a:extLst>
          </p:cNvPr>
          <p:cNvSpPr txBox="1"/>
          <p:nvPr/>
        </p:nvSpPr>
        <p:spPr>
          <a:xfrm>
            <a:off x="5826150" y="3172704"/>
            <a:ext cx="176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Layanan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65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76" grpId="0" animBg="1"/>
      <p:bldP spid="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1D32-1D4F-42A1-B5A8-3C14B992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Layer</a:t>
            </a:r>
            <a:endParaRPr lang="id-ID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EE923D2-3347-4A30-894F-4DB8B498789E}"/>
              </a:ext>
            </a:extLst>
          </p:cNvPr>
          <p:cNvSpPr/>
          <p:nvPr/>
        </p:nvSpPr>
        <p:spPr>
          <a:xfrm>
            <a:off x="456502" y="1526391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7. Application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81F12C4-FC71-4FD7-85D2-4D86690C7534}"/>
              </a:ext>
            </a:extLst>
          </p:cNvPr>
          <p:cNvSpPr/>
          <p:nvPr/>
        </p:nvSpPr>
        <p:spPr>
          <a:xfrm>
            <a:off x="456502" y="2154780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6. Presentation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DD73A515-EA9F-4372-A15C-97ABD9A8E2E1}"/>
              </a:ext>
            </a:extLst>
          </p:cNvPr>
          <p:cNvSpPr/>
          <p:nvPr/>
        </p:nvSpPr>
        <p:spPr>
          <a:xfrm>
            <a:off x="456502" y="2783169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90000"/>
                  <a:shade val="30000"/>
                  <a:satMod val="115000"/>
                </a:schemeClr>
              </a:gs>
              <a:gs pos="50000">
                <a:schemeClr val="accent5">
                  <a:lumMod val="90000"/>
                  <a:shade val="67500"/>
                  <a:satMod val="115000"/>
                </a:schemeClr>
              </a:gs>
              <a:gs pos="100000">
                <a:schemeClr val="accent5">
                  <a:lumMod val="9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5. Session</a:t>
            </a: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675265F3-C095-4F25-BFED-23165760B244}"/>
              </a:ext>
            </a:extLst>
          </p:cNvPr>
          <p:cNvSpPr/>
          <p:nvPr/>
        </p:nvSpPr>
        <p:spPr>
          <a:xfrm>
            <a:off x="456502" y="3411558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F52ADAB9-32B1-40FF-9065-316655D0A235}"/>
              </a:ext>
            </a:extLst>
          </p:cNvPr>
          <p:cNvSpPr/>
          <p:nvPr/>
        </p:nvSpPr>
        <p:spPr>
          <a:xfrm>
            <a:off x="456502" y="4039947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Network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3AF6173D-09C8-463D-A6E4-F0DC4274837F}"/>
              </a:ext>
            </a:extLst>
          </p:cNvPr>
          <p:cNvSpPr/>
          <p:nvPr/>
        </p:nvSpPr>
        <p:spPr>
          <a:xfrm>
            <a:off x="456502" y="4668336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Data Link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0F7B667F-A4AC-48C3-A2F2-6C7C329FC264}"/>
              </a:ext>
            </a:extLst>
          </p:cNvPr>
          <p:cNvSpPr/>
          <p:nvPr/>
        </p:nvSpPr>
        <p:spPr>
          <a:xfrm>
            <a:off x="456502" y="5296725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Physical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02DE5-2F8D-48E8-9033-821CE794C54A}"/>
              </a:ext>
            </a:extLst>
          </p:cNvPr>
          <p:cNvSpPr txBox="1"/>
          <p:nvPr/>
        </p:nvSpPr>
        <p:spPr>
          <a:xfrm>
            <a:off x="3147157" y="1161667"/>
            <a:ext cx="8588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konversi</a:t>
            </a:r>
            <a:r>
              <a:rPr lang="en-US" dirty="0"/>
              <a:t> dan </a:t>
            </a:r>
            <a:r>
              <a:rPr lang="en-US" dirty="0" err="1"/>
              <a:t>transiasi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format data (</a:t>
            </a:r>
            <a:r>
              <a:rPr lang="en-US" dirty="0" err="1"/>
              <a:t>kompresi</a:t>
            </a:r>
            <a:r>
              <a:rPr lang="en-US" dirty="0"/>
              <a:t> data dan </a:t>
            </a:r>
            <a:r>
              <a:rPr lang="en-US" dirty="0" err="1"/>
              <a:t>enkripsi</a:t>
            </a:r>
            <a:r>
              <a:rPr lang="en-US" dirty="0"/>
              <a:t>)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CC3B6C7-6FBF-48ED-99AA-BB9F714FF6B1}"/>
              </a:ext>
            </a:extLst>
          </p:cNvPr>
          <p:cNvSpPr/>
          <p:nvPr/>
        </p:nvSpPr>
        <p:spPr>
          <a:xfrm>
            <a:off x="286126" y="2059359"/>
            <a:ext cx="2520280" cy="72156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5A82103-C264-496F-9535-44E0302DA01A}"/>
              </a:ext>
            </a:extLst>
          </p:cNvPr>
          <p:cNvSpPr/>
          <p:nvPr/>
        </p:nvSpPr>
        <p:spPr>
          <a:xfrm>
            <a:off x="2976782" y="1124744"/>
            <a:ext cx="8929092" cy="5328592"/>
          </a:xfrm>
          <a:prstGeom prst="roundRect">
            <a:avLst>
              <a:gd name="adj" fmla="val 434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B6E9A7F-64AC-42C0-B935-7582CE4E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361" y="1777481"/>
            <a:ext cx="754598" cy="7545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625C2CB-DC81-478A-95BF-4ECBD604B15F}"/>
              </a:ext>
            </a:extLst>
          </p:cNvPr>
          <p:cNvSpPr txBox="1"/>
          <p:nvPr/>
        </p:nvSpPr>
        <p:spPr>
          <a:xfrm>
            <a:off x="4844168" y="1970114"/>
            <a:ext cx="75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D3AEC4-11EE-4524-98BE-477682EEF824}"/>
              </a:ext>
            </a:extLst>
          </p:cNvPr>
          <p:cNvSpPr txBox="1"/>
          <p:nvPr/>
        </p:nvSpPr>
        <p:spPr>
          <a:xfrm>
            <a:off x="6195327" y="1753647"/>
            <a:ext cx="75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Teks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9D2EAE-DA90-49AC-99AC-67782191AB6F}"/>
              </a:ext>
            </a:extLst>
          </p:cNvPr>
          <p:cNvSpPr txBox="1"/>
          <p:nvPr/>
        </p:nvSpPr>
        <p:spPr>
          <a:xfrm>
            <a:off x="6212694" y="2106066"/>
            <a:ext cx="106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Gambar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089CD4-9123-4EB6-AD94-5C6A9B468832}"/>
              </a:ext>
            </a:extLst>
          </p:cNvPr>
          <p:cNvSpPr txBox="1"/>
          <p:nvPr/>
        </p:nvSpPr>
        <p:spPr>
          <a:xfrm>
            <a:off x="7457872" y="1757381"/>
            <a:ext cx="102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CA0DC6-A4E4-4847-8D5F-655CE500A815}"/>
              </a:ext>
            </a:extLst>
          </p:cNvPr>
          <p:cNvSpPr txBox="1"/>
          <p:nvPr/>
        </p:nvSpPr>
        <p:spPr>
          <a:xfrm>
            <a:off x="7460885" y="2116288"/>
            <a:ext cx="102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Suara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BF27FE-A625-459C-AC41-CAECE1C5E81E}"/>
              </a:ext>
            </a:extLst>
          </p:cNvPr>
          <p:cNvCxnSpPr>
            <a:stCxn id="38" idx="3"/>
          </p:cNvCxnSpPr>
          <p:nvPr/>
        </p:nvCxnSpPr>
        <p:spPr>
          <a:xfrm>
            <a:off x="5598767" y="2154780"/>
            <a:ext cx="497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5CBD9DB-C6DB-4956-A8E0-7DED091A12F3}"/>
              </a:ext>
            </a:extLst>
          </p:cNvPr>
          <p:cNvSpPr txBox="1"/>
          <p:nvPr/>
        </p:nvSpPr>
        <p:spPr>
          <a:xfrm>
            <a:off x="3892906" y="2928906"/>
            <a:ext cx="172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F4DF29-C3F5-4385-9F93-96399D1B5EF7}"/>
              </a:ext>
            </a:extLst>
          </p:cNvPr>
          <p:cNvSpPr txBox="1"/>
          <p:nvPr/>
        </p:nvSpPr>
        <p:spPr>
          <a:xfrm>
            <a:off x="5503596" y="2750494"/>
            <a:ext cx="213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Compression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797EA2-2E4B-4DD8-BAD1-77842A64E0E0}"/>
              </a:ext>
            </a:extLst>
          </p:cNvPr>
          <p:cNvSpPr txBox="1"/>
          <p:nvPr/>
        </p:nvSpPr>
        <p:spPr>
          <a:xfrm>
            <a:off x="7676080" y="2886334"/>
            <a:ext cx="130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Encryption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4F4F95-EE9B-4AC5-89C1-224450A5BE72}"/>
              </a:ext>
            </a:extLst>
          </p:cNvPr>
          <p:cNvSpPr txBox="1"/>
          <p:nvPr/>
        </p:nvSpPr>
        <p:spPr>
          <a:xfrm>
            <a:off x="3014496" y="3583086"/>
            <a:ext cx="139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ABCDEFG</a:t>
            </a:r>
          </a:p>
          <a:p>
            <a:r>
              <a:rPr lang="en-US" dirty="0"/>
              <a:t>12345678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888D6E-05B3-4219-95CB-C755511EE32B}"/>
              </a:ext>
            </a:extLst>
          </p:cNvPr>
          <p:cNvSpPr txBox="1"/>
          <p:nvPr/>
        </p:nvSpPr>
        <p:spPr>
          <a:xfrm>
            <a:off x="4877580" y="3668226"/>
            <a:ext cx="165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10011001100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1E0D36-1F6D-490C-BD3F-F73967B0584C}"/>
              </a:ext>
            </a:extLst>
          </p:cNvPr>
          <p:cNvSpPr txBox="1"/>
          <p:nvPr/>
        </p:nvSpPr>
        <p:spPr>
          <a:xfrm>
            <a:off x="3295630" y="4457320"/>
            <a:ext cx="831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Kode ASCII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FDC0AD-1EB7-4586-A4BB-8CD304CDC05F}"/>
              </a:ext>
            </a:extLst>
          </p:cNvPr>
          <p:cNvSpPr txBox="1"/>
          <p:nvPr/>
        </p:nvSpPr>
        <p:spPr>
          <a:xfrm>
            <a:off x="4971307" y="4595819"/>
            <a:ext cx="86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ABCD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D9889E-4CDF-4352-93F7-B3B92E1EDD6C}"/>
              </a:ext>
            </a:extLst>
          </p:cNvPr>
          <p:cNvCxnSpPr/>
          <p:nvPr/>
        </p:nvCxnSpPr>
        <p:spPr>
          <a:xfrm>
            <a:off x="4251946" y="4796157"/>
            <a:ext cx="497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60B8D5F-0365-45AC-9629-A94F944B6FFA}"/>
              </a:ext>
            </a:extLst>
          </p:cNvPr>
          <p:cNvSpPr txBox="1"/>
          <p:nvPr/>
        </p:nvSpPr>
        <p:spPr>
          <a:xfrm>
            <a:off x="6745913" y="3707516"/>
            <a:ext cx="110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1001100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66F4A8C-376F-4B77-B7B8-31EBCC850474}"/>
              </a:ext>
            </a:extLst>
          </p:cNvPr>
          <p:cNvCxnSpPr>
            <a:stCxn id="48" idx="0"/>
            <a:endCxn id="49" idx="0"/>
          </p:cNvCxnSpPr>
          <p:nvPr/>
        </p:nvCxnSpPr>
        <p:spPr>
          <a:xfrm rot="16200000" flipH="1">
            <a:off x="4666673" y="2627875"/>
            <a:ext cx="85140" cy="1995562"/>
          </a:xfrm>
          <a:prstGeom prst="curvedConnector3">
            <a:avLst>
              <a:gd name="adj1" fmla="val -2684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16AD1B29-2769-4A45-8B2C-8EE040E4A3FC}"/>
              </a:ext>
            </a:extLst>
          </p:cNvPr>
          <p:cNvCxnSpPr>
            <a:cxnSpLocks/>
            <a:stCxn id="49" idx="0"/>
            <a:endCxn id="53" idx="0"/>
          </p:cNvCxnSpPr>
          <p:nvPr/>
        </p:nvCxnSpPr>
        <p:spPr>
          <a:xfrm rot="16200000" flipH="1">
            <a:off x="6483711" y="2891539"/>
            <a:ext cx="39290" cy="1592664"/>
          </a:xfrm>
          <a:prstGeom prst="curvedConnector3">
            <a:avLst>
              <a:gd name="adj1" fmla="val -5818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A386398-EB67-40AB-B526-1412323AC5B5}"/>
              </a:ext>
            </a:extLst>
          </p:cNvPr>
          <p:cNvSpPr txBox="1"/>
          <p:nvPr/>
        </p:nvSpPr>
        <p:spPr>
          <a:xfrm>
            <a:off x="6857265" y="4434094"/>
            <a:ext cx="1107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Lossy</a:t>
            </a:r>
          </a:p>
          <a:p>
            <a:r>
              <a:rPr lang="en-US" dirty="0"/>
              <a:t>Lossless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3EFDAE-EB1F-4E2D-8D7C-713E83CC8E89}"/>
              </a:ext>
            </a:extLst>
          </p:cNvPr>
          <p:cNvSpPr txBox="1"/>
          <p:nvPr/>
        </p:nvSpPr>
        <p:spPr>
          <a:xfrm>
            <a:off x="8553098" y="3687870"/>
            <a:ext cx="110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1001100</a:t>
            </a:r>
          </a:p>
        </p:txBody>
      </p: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18B67A7A-B1BF-4BB6-8109-10502E6C04C5}"/>
              </a:ext>
            </a:extLst>
          </p:cNvPr>
          <p:cNvCxnSpPr>
            <a:cxnSpLocks/>
            <a:stCxn id="53" idx="0"/>
            <a:endCxn id="61" idx="0"/>
          </p:cNvCxnSpPr>
          <p:nvPr/>
        </p:nvCxnSpPr>
        <p:spPr>
          <a:xfrm rot="5400000" flipH="1" flipV="1">
            <a:off x="8193457" y="2794101"/>
            <a:ext cx="19646" cy="1807185"/>
          </a:xfrm>
          <a:prstGeom prst="curvedConnector3">
            <a:avLst>
              <a:gd name="adj1" fmla="val 12635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E1CAD70-436F-4B1A-8357-3960088DA66A}"/>
              </a:ext>
            </a:extLst>
          </p:cNvPr>
          <p:cNvSpPr txBox="1"/>
          <p:nvPr/>
        </p:nvSpPr>
        <p:spPr>
          <a:xfrm>
            <a:off x="8932714" y="4446181"/>
            <a:ext cx="110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SSL</a:t>
            </a:r>
          </a:p>
          <a:p>
            <a:r>
              <a:rPr lang="en-US" dirty="0"/>
              <a:t>Secure</a:t>
            </a:r>
          </a:p>
          <a:p>
            <a:r>
              <a:rPr lang="en-US" dirty="0"/>
              <a:t>Sockets</a:t>
            </a:r>
          </a:p>
          <a:p>
            <a:r>
              <a:rPr lang="en-US" dirty="0"/>
              <a:t>Layer</a:t>
            </a:r>
          </a:p>
        </p:txBody>
      </p: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2FCD388B-6D25-4111-9FCD-201036B539A3}"/>
              </a:ext>
            </a:extLst>
          </p:cNvPr>
          <p:cNvCxnSpPr>
            <a:cxnSpLocks/>
            <a:stCxn id="61" idx="2"/>
            <a:endCxn id="53" idx="2"/>
          </p:cNvCxnSpPr>
          <p:nvPr/>
        </p:nvCxnSpPr>
        <p:spPr>
          <a:xfrm rot="5400000">
            <a:off x="8193458" y="3163433"/>
            <a:ext cx="19646" cy="1807185"/>
          </a:xfrm>
          <a:prstGeom prst="curvedConnector3">
            <a:avLst>
              <a:gd name="adj1" fmla="val 12635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BC276D7D-7078-46DE-B0F8-F61BE112C1A2}"/>
              </a:ext>
            </a:extLst>
          </p:cNvPr>
          <p:cNvSpPr txBox="1"/>
          <p:nvPr/>
        </p:nvSpPr>
        <p:spPr>
          <a:xfrm>
            <a:off x="7663009" y="4222221"/>
            <a:ext cx="130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Decryption</a:t>
            </a:r>
          </a:p>
        </p:txBody>
      </p:sp>
    </p:spTree>
    <p:extLst>
      <p:ext uri="{BB962C8B-B14F-4D97-AF65-F5344CB8AC3E}">
        <p14:creationId xmlns:p14="http://schemas.microsoft.com/office/powerpoint/2010/main" val="13020069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  <p:bldP spid="39" grpId="0"/>
      <p:bldP spid="40" grpId="0"/>
      <p:bldP spid="41" grpId="0"/>
      <p:bldP spid="42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3" grpId="0"/>
      <p:bldP spid="60" grpId="0"/>
      <p:bldP spid="61" grpId="0"/>
      <p:bldP spid="65" grpId="0"/>
      <p:bldP spid="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1D32-1D4F-42A1-B5A8-3C14B992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Layer</a:t>
            </a:r>
            <a:endParaRPr lang="id-ID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EE923D2-3347-4A30-894F-4DB8B498789E}"/>
              </a:ext>
            </a:extLst>
          </p:cNvPr>
          <p:cNvSpPr/>
          <p:nvPr/>
        </p:nvSpPr>
        <p:spPr>
          <a:xfrm>
            <a:off x="456502" y="1526391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7. Application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81F12C4-FC71-4FD7-85D2-4D86690C7534}"/>
              </a:ext>
            </a:extLst>
          </p:cNvPr>
          <p:cNvSpPr/>
          <p:nvPr/>
        </p:nvSpPr>
        <p:spPr>
          <a:xfrm>
            <a:off x="456502" y="2154780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6. Presentation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DD73A515-EA9F-4372-A15C-97ABD9A8E2E1}"/>
              </a:ext>
            </a:extLst>
          </p:cNvPr>
          <p:cNvSpPr/>
          <p:nvPr/>
        </p:nvSpPr>
        <p:spPr>
          <a:xfrm>
            <a:off x="456502" y="2783169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90000"/>
                  <a:shade val="30000"/>
                  <a:satMod val="115000"/>
                </a:schemeClr>
              </a:gs>
              <a:gs pos="50000">
                <a:schemeClr val="accent5">
                  <a:lumMod val="90000"/>
                  <a:shade val="67500"/>
                  <a:satMod val="115000"/>
                </a:schemeClr>
              </a:gs>
              <a:gs pos="100000">
                <a:schemeClr val="accent5">
                  <a:lumMod val="9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5. Session</a:t>
            </a: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675265F3-C095-4F25-BFED-23165760B244}"/>
              </a:ext>
            </a:extLst>
          </p:cNvPr>
          <p:cNvSpPr/>
          <p:nvPr/>
        </p:nvSpPr>
        <p:spPr>
          <a:xfrm>
            <a:off x="456502" y="3411558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F52ADAB9-32B1-40FF-9065-316655D0A235}"/>
              </a:ext>
            </a:extLst>
          </p:cNvPr>
          <p:cNvSpPr/>
          <p:nvPr/>
        </p:nvSpPr>
        <p:spPr>
          <a:xfrm>
            <a:off x="456502" y="4039947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Network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3AF6173D-09C8-463D-A6E4-F0DC4274837F}"/>
              </a:ext>
            </a:extLst>
          </p:cNvPr>
          <p:cNvSpPr/>
          <p:nvPr/>
        </p:nvSpPr>
        <p:spPr>
          <a:xfrm>
            <a:off x="456502" y="4668336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Data Link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0F7B667F-A4AC-48C3-A2F2-6C7C329FC264}"/>
              </a:ext>
            </a:extLst>
          </p:cNvPr>
          <p:cNvSpPr/>
          <p:nvPr/>
        </p:nvSpPr>
        <p:spPr>
          <a:xfrm>
            <a:off x="456502" y="5296725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Physical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02DE5-2F8D-48E8-9033-821CE794C54A}"/>
              </a:ext>
            </a:extLst>
          </p:cNvPr>
          <p:cNvSpPr txBox="1"/>
          <p:nvPr/>
        </p:nvSpPr>
        <p:spPr>
          <a:xfrm>
            <a:off x="3147157" y="1161667"/>
            <a:ext cx="858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yang </a:t>
            </a:r>
            <a:r>
              <a:rPr lang="en-US" dirty="0" err="1"/>
              <a:t>meliputi</a:t>
            </a:r>
            <a:r>
              <a:rPr lang="en-US" dirty="0"/>
              <a:t> establishing, maintaining dan terminating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yang </a:t>
            </a:r>
            <a:r>
              <a:rPr lang="en-US" dirty="0" err="1"/>
              <a:t>dimiliki</a:t>
            </a:r>
            <a:r>
              <a:rPr lang="en-US" dirty="0"/>
              <a:t> presentation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CC3B6C7-6FBF-48ED-99AA-BB9F714FF6B1}"/>
              </a:ext>
            </a:extLst>
          </p:cNvPr>
          <p:cNvSpPr/>
          <p:nvPr/>
        </p:nvSpPr>
        <p:spPr>
          <a:xfrm>
            <a:off x="286126" y="2707431"/>
            <a:ext cx="2520280" cy="72156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5A82103-C264-496F-9535-44E0302DA01A}"/>
              </a:ext>
            </a:extLst>
          </p:cNvPr>
          <p:cNvSpPr/>
          <p:nvPr/>
        </p:nvSpPr>
        <p:spPr>
          <a:xfrm>
            <a:off x="2976782" y="1124744"/>
            <a:ext cx="8929092" cy="5328592"/>
          </a:xfrm>
          <a:prstGeom prst="roundRect">
            <a:avLst>
              <a:gd name="adj" fmla="val 434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1DCA7B5-BA90-40B9-BD0D-A7ED45EC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573" y="1944551"/>
            <a:ext cx="1353915" cy="12663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12B7A2D-C846-4DAF-8646-3ED397BA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21619" y="1944551"/>
            <a:ext cx="1353915" cy="126637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CFBBA40-B3C3-46D6-B84E-CC88D0F1617A}"/>
              </a:ext>
            </a:extLst>
          </p:cNvPr>
          <p:cNvSpPr txBox="1"/>
          <p:nvPr/>
        </p:nvSpPr>
        <p:spPr>
          <a:xfrm>
            <a:off x="5710895" y="1868266"/>
            <a:ext cx="2993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APIs</a:t>
            </a:r>
          </a:p>
          <a:p>
            <a:pPr algn="ctr"/>
            <a:r>
              <a:rPr lang="en-US" sz="1400" dirty="0" err="1"/>
              <a:t>Aplication</a:t>
            </a:r>
            <a:r>
              <a:rPr lang="en-US" sz="1400" dirty="0"/>
              <a:t> Programming Interfaces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859793D-D548-482B-921F-58D38FDD8489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16200000" flipH="1">
            <a:off x="7078553" y="890905"/>
            <a:ext cx="12700" cy="4640045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711F2552-F418-4FD5-9AF5-D9011CBC1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85" y="2126670"/>
            <a:ext cx="545214" cy="5725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5324B98-942F-458C-A8D6-614C088C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053" y="2101406"/>
            <a:ext cx="547919" cy="5479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825B41B-0565-4E96-A9E1-354CB0D57978}"/>
              </a:ext>
            </a:extLst>
          </p:cNvPr>
          <p:cNvSpPr txBox="1"/>
          <p:nvPr/>
        </p:nvSpPr>
        <p:spPr>
          <a:xfrm>
            <a:off x="6087423" y="2572521"/>
            <a:ext cx="2240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NETBIOS</a:t>
            </a:r>
          </a:p>
          <a:p>
            <a:pPr algn="ctr"/>
            <a:r>
              <a:rPr lang="en-US" sz="1400" dirty="0"/>
              <a:t>Network Basic Input Output System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164F5F-C42E-4D66-B3F5-9DD880C2715C}"/>
              </a:ext>
            </a:extLst>
          </p:cNvPr>
          <p:cNvSpPr txBox="1"/>
          <p:nvPr/>
        </p:nvSpPr>
        <p:spPr>
          <a:xfrm>
            <a:off x="9411360" y="3647887"/>
            <a:ext cx="1541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Authentication</a:t>
            </a:r>
            <a:endParaRPr 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67F008-B800-418B-8E1B-C3E811FC0196}"/>
              </a:ext>
            </a:extLst>
          </p:cNvPr>
          <p:cNvSpPr txBox="1"/>
          <p:nvPr/>
        </p:nvSpPr>
        <p:spPr>
          <a:xfrm>
            <a:off x="3517317" y="2333737"/>
            <a:ext cx="75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Client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E388F8-B204-4FFC-A065-E650BE903DA0}"/>
              </a:ext>
            </a:extLst>
          </p:cNvPr>
          <p:cNvSpPr txBox="1"/>
          <p:nvPr/>
        </p:nvSpPr>
        <p:spPr>
          <a:xfrm>
            <a:off x="10096637" y="2352399"/>
            <a:ext cx="75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Server</a:t>
            </a:r>
            <a:endParaRPr 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50959D-06BF-4140-B0E6-D1AE5D2F9AEC}"/>
              </a:ext>
            </a:extLst>
          </p:cNvPr>
          <p:cNvSpPr txBox="1"/>
          <p:nvPr/>
        </p:nvSpPr>
        <p:spPr>
          <a:xfrm>
            <a:off x="7591810" y="3640614"/>
            <a:ext cx="192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Who You Are ?</a:t>
            </a:r>
            <a:endParaRPr 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421B387-5BF0-4958-8DD5-D429A8ECA3D9}"/>
              </a:ext>
            </a:extLst>
          </p:cNvPr>
          <p:cNvSpPr txBox="1"/>
          <p:nvPr/>
        </p:nvSpPr>
        <p:spPr>
          <a:xfrm>
            <a:off x="4530721" y="3565964"/>
            <a:ext cx="192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User Name</a:t>
            </a:r>
            <a:br>
              <a:rPr lang="en-US" sz="1400" b="1" dirty="0"/>
            </a:br>
            <a:r>
              <a:rPr lang="en-US" sz="1400" b="1" dirty="0"/>
              <a:t>Password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DA8A93-9D68-49F2-93FD-DBA2EFD02E20}"/>
              </a:ext>
            </a:extLst>
          </p:cNvPr>
          <p:cNvSpPr/>
          <p:nvPr/>
        </p:nvSpPr>
        <p:spPr>
          <a:xfrm>
            <a:off x="4643663" y="3546816"/>
            <a:ext cx="4817734" cy="52322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5F8DF4-5BEB-4FA3-AB19-8C70C1F8442F}"/>
              </a:ext>
            </a:extLst>
          </p:cNvPr>
          <p:cNvSpPr txBox="1"/>
          <p:nvPr/>
        </p:nvSpPr>
        <p:spPr>
          <a:xfrm>
            <a:off x="9406638" y="4387099"/>
            <a:ext cx="144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Authorization</a:t>
            </a:r>
            <a:endParaRPr lang="en-US" sz="1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02A043C-D78C-4A80-9C55-77E54BA7BAEE}"/>
              </a:ext>
            </a:extLst>
          </p:cNvPr>
          <p:cNvSpPr txBox="1"/>
          <p:nvPr/>
        </p:nvSpPr>
        <p:spPr>
          <a:xfrm>
            <a:off x="7591810" y="4358610"/>
            <a:ext cx="192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Yes or No ?</a:t>
            </a:r>
            <a:endParaRPr 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7B8FF2-7936-40B9-B3F4-7F998F7D43E1}"/>
              </a:ext>
            </a:extLst>
          </p:cNvPr>
          <p:cNvSpPr txBox="1"/>
          <p:nvPr/>
        </p:nvSpPr>
        <p:spPr>
          <a:xfrm>
            <a:off x="4643662" y="4375340"/>
            <a:ext cx="2676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akses</a:t>
            </a:r>
            <a:r>
              <a:rPr lang="en-US" sz="1400" b="1" dirty="0"/>
              <a:t> data Image X, Text Y ?</a:t>
            </a:r>
            <a:endParaRPr lang="en-US" sz="1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FB5306B-CEFB-4ACC-A6E2-75E3946D8B59}"/>
              </a:ext>
            </a:extLst>
          </p:cNvPr>
          <p:cNvSpPr/>
          <p:nvPr/>
        </p:nvSpPr>
        <p:spPr>
          <a:xfrm>
            <a:off x="4643663" y="4264812"/>
            <a:ext cx="4817734" cy="52322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D9A1FD-E6AF-4CB9-B4A7-133767E8DD4D}"/>
              </a:ext>
            </a:extLst>
          </p:cNvPr>
          <p:cNvSpPr txBox="1"/>
          <p:nvPr/>
        </p:nvSpPr>
        <p:spPr>
          <a:xfrm>
            <a:off x="9398576" y="5098195"/>
            <a:ext cx="1327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Maintaining</a:t>
            </a:r>
            <a:endParaRPr lang="en-US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591808-C34A-4A77-B5AE-A8FB41C8DADC}"/>
              </a:ext>
            </a:extLst>
          </p:cNvPr>
          <p:cNvSpPr txBox="1"/>
          <p:nvPr/>
        </p:nvSpPr>
        <p:spPr>
          <a:xfrm>
            <a:off x="7806838" y="5098196"/>
            <a:ext cx="1625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Image X, Text Y</a:t>
            </a:r>
            <a:endParaRPr 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22D7840-A407-4401-9949-FD216C6C4CD3}"/>
              </a:ext>
            </a:extLst>
          </p:cNvPr>
          <p:cNvSpPr txBox="1"/>
          <p:nvPr/>
        </p:nvSpPr>
        <p:spPr>
          <a:xfrm>
            <a:off x="4764880" y="5098196"/>
            <a:ext cx="156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Image X, Text Y</a:t>
            </a:r>
            <a:endParaRPr lang="en-US" sz="1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0D4BFB8-73FE-41B1-879A-7ECBF6DF2C20}"/>
              </a:ext>
            </a:extLst>
          </p:cNvPr>
          <p:cNvSpPr/>
          <p:nvPr/>
        </p:nvSpPr>
        <p:spPr>
          <a:xfrm>
            <a:off x="4656412" y="4994012"/>
            <a:ext cx="4817734" cy="52322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E0958E8-F7E7-4E88-ADD2-4A43F57BE60A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6331984" y="5252085"/>
            <a:ext cx="1474854" cy="12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0F27220-972D-4294-B30C-D58F182A7F07}"/>
              </a:ext>
            </a:extLst>
          </p:cNvPr>
          <p:cNvSpPr txBox="1"/>
          <p:nvPr/>
        </p:nvSpPr>
        <p:spPr>
          <a:xfrm>
            <a:off x="9383432" y="5821812"/>
            <a:ext cx="1327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Terminating</a:t>
            </a:r>
            <a:endParaRPr lang="en-US" sz="1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CEB7F91-CF3E-43BB-8897-8DA597718F48}"/>
              </a:ext>
            </a:extLst>
          </p:cNvPr>
          <p:cNvSpPr/>
          <p:nvPr/>
        </p:nvSpPr>
        <p:spPr>
          <a:xfrm>
            <a:off x="4656412" y="5714092"/>
            <a:ext cx="4817734" cy="52322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595D29-8B42-4047-B130-1B7F2BD9A213}"/>
              </a:ext>
            </a:extLst>
          </p:cNvPr>
          <p:cNvCxnSpPr/>
          <p:nvPr/>
        </p:nvCxnSpPr>
        <p:spPr>
          <a:xfrm flipH="1">
            <a:off x="5087888" y="5975702"/>
            <a:ext cx="1367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5E40D3-DFA2-4727-9AD6-B5FFBA76D4D4}"/>
              </a:ext>
            </a:extLst>
          </p:cNvPr>
          <p:cNvCxnSpPr>
            <a:cxnSpLocks/>
          </p:cNvCxnSpPr>
          <p:nvPr/>
        </p:nvCxnSpPr>
        <p:spPr>
          <a:xfrm rot="10800000" flipH="1">
            <a:off x="7644828" y="5975702"/>
            <a:ext cx="1367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9833D72-774E-4D02-9F1E-CBF5C3CDB1D5}"/>
              </a:ext>
            </a:extLst>
          </p:cNvPr>
          <p:cNvSpPr txBox="1"/>
          <p:nvPr/>
        </p:nvSpPr>
        <p:spPr>
          <a:xfrm>
            <a:off x="6239722" y="5821813"/>
            <a:ext cx="1625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X</a:t>
            </a:r>
            <a:endParaRPr lang="en-US" sz="1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DE4B75-5218-417D-98B8-337FB58B09FD}"/>
              </a:ext>
            </a:extLst>
          </p:cNvPr>
          <p:cNvGrpSpPr/>
          <p:nvPr/>
        </p:nvGrpSpPr>
        <p:grpSpPr>
          <a:xfrm>
            <a:off x="2991311" y="4143376"/>
            <a:ext cx="1541963" cy="1244365"/>
            <a:chOff x="2991311" y="4143376"/>
            <a:chExt cx="1541963" cy="124436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72A9EB7-90D6-4F4F-AB6B-C85DF3AA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9597" y="4143376"/>
              <a:ext cx="876209" cy="842638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2D8F34E-45B5-4C19-B05E-325E542F2C9D}"/>
                </a:ext>
              </a:extLst>
            </p:cNvPr>
            <p:cNvSpPr txBox="1"/>
            <p:nvPr/>
          </p:nvSpPr>
          <p:spPr>
            <a:xfrm>
              <a:off x="2991311" y="4649077"/>
              <a:ext cx="15419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/>
                <a:t>Aplication</a:t>
              </a:r>
              <a:endParaRPr lang="en-US" sz="1400" b="1" dirty="0"/>
            </a:p>
            <a:p>
              <a:pPr algn="ctr"/>
              <a:r>
                <a:rPr lang="en-US" sz="1400" b="1" dirty="0"/>
                <a:t>Presentation</a:t>
              </a:r>
            </a:p>
            <a:p>
              <a:pPr algn="ctr"/>
              <a:r>
                <a:rPr lang="en-US" sz="1400" b="1" dirty="0"/>
                <a:t>Session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863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63" grpId="0"/>
      <p:bldP spid="64" grpId="0"/>
      <p:bldP spid="67" grpId="0"/>
      <p:bldP spid="70" grpId="0"/>
      <p:bldP spid="71" grpId="0"/>
      <p:bldP spid="16" grpId="0" animBg="1"/>
      <p:bldP spid="72" grpId="0"/>
      <p:bldP spid="73" grpId="0"/>
      <p:bldP spid="74" grpId="0"/>
      <p:bldP spid="75" grpId="0" animBg="1"/>
      <p:bldP spid="76" grpId="0"/>
      <p:bldP spid="77" grpId="0"/>
      <p:bldP spid="78" grpId="0"/>
      <p:bldP spid="79" grpId="0" animBg="1"/>
      <p:bldP spid="80" grpId="0"/>
      <p:bldP spid="83" grpId="0" animBg="1"/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E188EC8-33B0-48C4-B79C-E51EDB0E1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8" t="20049" r="7855" b="25411"/>
          <a:stretch/>
        </p:blipFill>
        <p:spPr>
          <a:xfrm>
            <a:off x="3949880" y="4342896"/>
            <a:ext cx="5313464" cy="2000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AD1D32-1D4F-42A1-B5A8-3C14B992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Layer</a:t>
            </a:r>
            <a:endParaRPr lang="id-ID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1EE923D2-3347-4A30-894F-4DB8B498789E}"/>
              </a:ext>
            </a:extLst>
          </p:cNvPr>
          <p:cNvSpPr/>
          <p:nvPr/>
        </p:nvSpPr>
        <p:spPr>
          <a:xfrm>
            <a:off x="456502" y="1526391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7. Application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81F12C4-FC71-4FD7-85D2-4D86690C7534}"/>
              </a:ext>
            </a:extLst>
          </p:cNvPr>
          <p:cNvSpPr/>
          <p:nvPr/>
        </p:nvSpPr>
        <p:spPr>
          <a:xfrm>
            <a:off x="456502" y="2154780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6. Presentation</a:t>
            </a: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DD73A515-EA9F-4372-A15C-97ABD9A8E2E1}"/>
              </a:ext>
            </a:extLst>
          </p:cNvPr>
          <p:cNvSpPr/>
          <p:nvPr/>
        </p:nvSpPr>
        <p:spPr>
          <a:xfrm>
            <a:off x="456502" y="2783169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90000"/>
                  <a:shade val="30000"/>
                  <a:satMod val="115000"/>
                </a:schemeClr>
              </a:gs>
              <a:gs pos="50000">
                <a:schemeClr val="accent5">
                  <a:lumMod val="90000"/>
                  <a:shade val="67500"/>
                  <a:satMod val="115000"/>
                </a:schemeClr>
              </a:gs>
              <a:gs pos="100000">
                <a:schemeClr val="accent5">
                  <a:lumMod val="9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5. Session</a:t>
            </a: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675265F3-C095-4F25-BFED-23165760B244}"/>
              </a:ext>
            </a:extLst>
          </p:cNvPr>
          <p:cNvSpPr/>
          <p:nvPr/>
        </p:nvSpPr>
        <p:spPr>
          <a:xfrm>
            <a:off x="456502" y="3411558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Transport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F52ADAB9-32B1-40FF-9065-316655D0A235}"/>
              </a:ext>
            </a:extLst>
          </p:cNvPr>
          <p:cNvSpPr/>
          <p:nvPr/>
        </p:nvSpPr>
        <p:spPr>
          <a:xfrm>
            <a:off x="456502" y="4039947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Network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3AF6173D-09C8-463D-A6E4-F0DC4274837F}"/>
              </a:ext>
            </a:extLst>
          </p:cNvPr>
          <p:cNvSpPr/>
          <p:nvPr/>
        </p:nvSpPr>
        <p:spPr>
          <a:xfrm>
            <a:off x="456502" y="4668336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Data Link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0F7B667F-A4AC-48C3-A2F2-6C7C329FC264}"/>
              </a:ext>
            </a:extLst>
          </p:cNvPr>
          <p:cNvSpPr/>
          <p:nvPr/>
        </p:nvSpPr>
        <p:spPr>
          <a:xfrm>
            <a:off x="456502" y="5296725"/>
            <a:ext cx="2179529" cy="5010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 Physical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02DE5-2F8D-48E8-9033-821CE794C54A}"/>
              </a:ext>
            </a:extLst>
          </p:cNvPr>
          <p:cNvSpPr txBox="1"/>
          <p:nvPr/>
        </p:nvSpPr>
        <p:spPr>
          <a:xfrm>
            <a:off x="3324792" y="1212275"/>
            <a:ext cx="858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Menyediakan</a:t>
            </a:r>
            <a:r>
              <a:rPr lang="en-US" dirty="0"/>
              <a:t> end to end communication protocol, </a:t>
            </a:r>
            <a:r>
              <a:rPr lang="en-US" dirty="0" err="1"/>
              <a:t>bertanggung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“</a:t>
            </a:r>
            <a:r>
              <a:rPr lang="en-US" dirty="0" err="1"/>
              <a:t>keselamatan</a:t>
            </a:r>
            <a:r>
              <a:rPr lang="en-US" dirty="0"/>
              <a:t> data” dan “</a:t>
            </a:r>
            <a:r>
              <a:rPr lang="en-US" dirty="0" err="1"/>
              <a:t>segmentasi</a:t>
            </a:r>
            <a:r>
              <a:rPr lang="en-US" dirty="0"/>
              <a:t> data”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CC3B6C7-6FBF-48ED-99AA-BB9F714FF6B1}"/>
              </a:ext>
            </a:extLst>
          </p:cNvPr>
          <p:cNvSpPr/>
          <p:nvPr/>
        </p:nvSpPr>
        <p:spPr>
          <a:xfrm>
            <a:off x="286126" y="3283495"/>
            <a:ext cx="2520280" cy="72156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5A82103-C264-496F-9535-44E0302DA01A}"/>
              </a:ext>
            </a:extLst>
          </p:cNvPr>
          <p:cNvSpPr/>
          <p:nvPr/>
        </p:nvSpPr>
        <p:spPr>
          <a:xfrm>
            <a:off x="2976782" y="1124744"/>
            <a:ext cx="8929092" cy="5328592"/>
          </a:xfrm>
          <a:prstGeom prst="roundRect">
            <a:avLst>
              <a:gd name="adj" fmla="val 434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FE036-9471-4756-BDF4-18BE585DFABD}"/>
              </a:ext>
            </a:extLst>
          </p:cNvPr>
          <p:cNvSpPr/>
          <p:nvPr/>
        </p:nvSpPr>
        <p:spPr>
          <a:xfrm>
            <a:off x="8600738" y="1858606"/>
            <a:ext cx="343361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dua</a:t>
            </a:r>
            <a:r>
              <a:rPr lang="en-US" sz="1600" dirty="0"/>
              <a:t> protocol </a:t>
            </a:r>
            <a:r>
              <a:rPr lang="en-US" sz="1600" dirty="0" err="1"/>
              <a:t>yaitu</a:t>
            </a:r>
            <a:r>
              <a:rPr lang="en-US" sz="1600" dirty="0"/>
              <a:t> 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/>
              <a:t>TCP (Transmission Control Protocol)</a:t>
            </a:r>
          </a:p>
          <a:p>
            <a:r>
              <a:rPr lang="en-US" sz="1400" b="1" dirty="0"/>
              <a:t>     </a:t>
            </a:r>
            <a:r>
              <a:rPr lang="en-US" sz="1400" b="1" u="sng" dirty="0"/>
              <a:t>Connection Oriented</a:t>
            </a:r>
            <a:r>
              <a:rPr lang="en-US" sz="1400" b="1" dirty="0"/>
              <a:t> 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Contoh</a:t>
            </a:r>
            <a:r>
              <a:rPr lang="en-US" sz="1400" b="1" dirty="0"/>
              <a:t> : Email, WWW, FTP </a:t>
            </a:r>
            <a:r>
              <a:rPr lang="en-US" sz="1400" b="1" dirty="0" err="1"/>
              <a:t>dll</a:t>
            </a:r>
            <a:endParaRPr lang="en-US" sz="1400" b="1" dirty="0"/>
          </a:p>
          <a:p>
            <a:endParaRPr lang="en-US" sz="1600" dirty="0"/>
          </a:p>
          <a:p>
            <a:r>
              <a:rPr lang="en-US" sz="1600" dirty="0">
                <a:sym typeface="Wingdings" panose="05000000000000000000" pitchFamily="2" charset="2"/>
              </a:rPr>
              <a:t></a:t>
            </a:r>
            <a:r>
              <a:rPr lang="en-US" sz="1600" dirty="0"/>
              <a:t>UDP (User Datagram Protocol)</a:t>
            </a:r>
          </a:p>
          <a:p>
            <a:r>
              <a:rPr lang="en-US" sz="1400" b="1" dirty="0"/>
              <a:t>     </a:t>
            </a:r>
            <a:r>
              <a:rPr lang="en-US" sz="1400" b="1" u="sng" dirty="0"/>
              <a:t>Connectionless Oriented</a:t>
            </a:r>
          </a:p>
          <a:p>
            <a:r>
              <a:rPr lang="en-US" sz="1400" b="1" dirty="0" err="1"/>
              <a:t>Contoh</a:t>
            </a:r>
            <a:r>
              <a:rPr lang="en-US" sz="1400" b="1" dirty="0"/>
              <a:t> : Video Streaming, Music Streaming, Game Streaming, TFTP, DNS, </a:t>
            </a:r>
            <a:r>
              <a:rPr lang="en-US" sz="1400" b="1" dirty="0" err="1"/>
              <a:t>dll</a:t>
            </a:r>
            <a:endParaRPr lang="en-US" sz="1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50DA9A-DFE1-4E73-B3D9-60AD3D6ED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63" t="22423" r="37405" b="11152"/>
          <a:stretch/>
        </p:blipFill>
        <p:spPr>
          <a:xfrm>
            <a:off x="3281947" y="2256262"/>
            <a:ext cx="1444256" cy="21718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3F0BE8-E0B5-476C-B464-3036C684C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" t="19560" r="25629" b="24623"/>
          <a:stretch/>
        </p:blipFill>
        <p:spPr>
          <a:xfrm>
            <a:off x="5066954" y="2256262"/>
            <a:ext cx="3235911" cy="1554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A07562-D397-40EF-B628-195FE4E34D9A}"/>
              </a:ext>
            </a:extLst>
          </p:cNvPr>
          <p:cNvSpPr txBox="1"/>
          <p:nvPr/>
        </p:nvSpPr>
        <p:spPr>
          <a:xfrm>
            <a:off x="3200008" y="197011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Segmentation</a:t>
            </a:r>
            <a:endParaRPr lang="id-ID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25FDFE-C33E-40FB-AB65-AA57B5295326}"/>
              </a:ext>
            </a:extLst>
          </p:cNvPr>
          <p:cNvSpPr txBox="1"/>
          <p:nvPr/>
        </p:nvSpPr>
        <p:spPr>
          <a:xfrm>
            <a:off x="5971947" y="1938565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/ Flow Control</a:t>
            </a:r>
            <a:endParaRPr lang="id-ID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AFE89C-3799-4029-9734-B061839C1CE2}"/>
              </a:ext>
            </a:extLst>
          </p:cNvPr>
          <p:cNvSpPr txBox="1"/>
          <p:nvPr/>
        </p:nvSpPr>
        <p:spPr>
          <a:xfrm>
            <a:off x="5846580" y="399625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Error Control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837104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48" grpId="0"/>
      <p:bldP spid="49" grpId="0"/>
    </p:bldLst>
  </p:timing>
</p:sld>
</file>

<file path=ppt/theme/theme1.xml><?xml version="1.0" encoding="utf-8"?>
<a:theme xmlns:a="http://schemas.openxmlformats.org/drawingml/2006/main" name="576TGp_report_light">
  <a:themeElements>
    <a:clrScheme name="Default Design 1">
      <a:dk1>
        <a:srgbClr val="000000"/>
      </a:dk1>
      <a:lt1>
        <a:srgbClr val="B4E3EE"/>
      </a:lt1>
      <a:dk2>
        <a:srgbClr val="189180"/>
      </a:dk2>
      <a:lt2>
        <a:srgbClr val="808080"/>
      </a:lt2>
      <a:accent1>
        <a:srgbClr val="FF7F00"/>
      </a:accent1>
      <a:accent2>
        <a:srgbClr val="B3DC27"/>
      </a:accent2>
      <a:accent3>
        <a:srgbClr val="D6EFF5"/>
      </a:accent3>
      <a:accent4>
        <a:srgbClr val="000000"/>
      </a:accent4>
      <a:accent5>
        <a:srgbClr val="FFC0AA"/>
      </a:accent5>
      <a:accent6>
        <a:srgbClr val="A2C722"/>
      </a:accent6>
      <a:hlink>
        <a:srgbClr val="6FB9D7"/>
      </a:hlink>
      <a:folHlink>
        <a:srgbClr val="F93D1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B4E3EE"/>
        </a:lt1>
        <a:dk2>
          <a:srgbClr val="189180"/>
        </a:dk2>
        <a:lt2>
          <a:srgbClr val="808080"/>
        </a:lt2>
        <a:accent1>
          <a:srgbClr val="FF7F00"/>
        </a:accent1>
        <a:accent2>
          <a:srgbClr val="B3DC27"/>
        </a:accent2>
        <a:accent3>
          <a:srgbClr val="D6EFF5"/>
        </a:accent3>
        <a:accent4>
          <a:srgbClr val="000000"/>
        </a:accent4>
        <a:accent5>
          <a:srgbClr val="FFC0AA"/>
        </a:accent5>
        <a:accent6>
          <a:srgbClr val="A2C722"/>
        </a:accent6>
        <a:hlink>
          <a:srgbClr val="6FB9D7"/>
        </a:hlink>
        <a:folHlink>
          <a:srgbClr val="F93D1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EE384"/>
        </a:lt1>
        <a:dk2>
          <a:srgbClr val="FD8334"/>
        </a:dk2>
        <a:lt2>
          <a:srgbClr val="808080"/>
        </a:lt2>
        <a:accent1>
          <a:srgbClr val="F98EB2"/>
        </a:accent1>
        <a:accent2>
          <a:srgbClr val="FCB43E"/>
        </a:accent2>
        <a:accent3>
          <a:srgbClr val="FEEFC2"/>
        </a:accent3>
        <a:accent4>
          <a:srgbClr val="000000"/>
        </a:accent4>
        <a:accent5>
          <a:srgbClr val="FBC6D5"/>
        </a:accent5>
        <a:accent6>
          <a:srgbClr val="E4A337"/>
        </a:accent6>
        <a:hlink>
          <a:srgbClr val="FA6D73"/>
        </a:hlink>
        <a:folHlink>
          <a:srgbClr val="D264C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D4E1EE"/>
        </a:lt1>
        <a:dk2>
          <a:srgbClr val="2F84AF"/>
        </a:dk2>
        <a:lt2>
          <a:srgbClr val="808080"/>
        </a:lt2>
        <a:accent1>
          <a:srgbClr val="9899C1"/>
        </a:accent1>
        <a:accent2>
          <a:srgbClr val="4BBAC3"/>
        </a:accent2>
        <a:accent3>
          <a:srgbClr val="E6EEF5"/>
        </a:accent3>
        <a:accent4>
          <a:srgbClr val="000000"/>
        </a:accent4>
        <a:accent5>
          <a:srgbClr val="CACADD"/>
        </a:accent5>
        <a:accent6>
          <a:srgbClr val="43A8B0"/>
        </a:accent6>
        <a:hlink>
          <a:srgbClr val="7AC5B9"/>
        </a:hlink>
        <a:folHlink>
          <a:srgbClr val="719FC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usine1_p">
  <a:themeElements>
    <a:clrScheme name="busine1_p 2">
      <a:dk1>
        <a:srgbClr val="000000"/>
      </a:dk1>
      <a:lt1>
        <a:srgbClr val="FFFFFF"/>
      </a:lt1>
      <a:dk2>
        <a:srgbClr val="1C4372"/>
      </a:dk2>
      <a:lt2>
        <a:srgbClr val="969696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9BBB59"/>
      </a:hlink>
      <a:folHlink>
        <a:srgbClr val="8064A2"/>
      </a:folHlink>
    </a:clrScheme>
    <a:fontScheme name="busine1_p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usine1_p 1">
        <a:dk1>
          <a:srgbClr val="000000"/>
        </a:dk1>
        <a:lt1>
          <a:srgbClr val="FFFFFF"/>
        </a:lt1>
        <a:dk2>
          <a:srgbClr val="04617B"/>
        </a:dk2>
        <a:lt2>
          <a:srgbClr val="969696"/>
        </a:lt2>
        <a:accent1>
          <a:srgbClr val="F79646"/>
        </a:accent1>
        <a:accent2>
          <a:srgbClr val="4BACC6"/>
        </a:accent2>
        <a:accent3>
          <a:srgbClr val="FFFFFF"/>
        </a:accent3>
        <a:accent4>
          <a:srgbClr val="000000"/>
        </a:accent4>
        <a:accent5>
          <a:srgbClr val="FAC9B0"/>
        </a:accent5>
        <a:accent6>
          <a:srgbClr val="439BB3"/>
        </a:accent6>
        <a:hlink>
          <a:srgbClr val="7E6BC9"/>
        </a:hlink>
        <a:folHlink>
          <a:srgbClr val="A5C2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1_p 2">
        <a:dk1>
          <a:srgbClr val="000000"/>
        </a:dk1>
        <a:lt1>
          <a:srgbClr val="FFFFFF"/>
        </a:lt1>
        <a:dk2>
          <a:srgbClr val="1C4372"/>
        </a:dk2>
        <a:lt2>
          <a:srgbClr val="969696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9BBB59"/>
        </a:hlink>
        <a:folHlink>
          <a:srgbClr val="8064A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sine1_p 3">
        <a:dk1>
          <a:srgbClr val="000000"/>
        </a:dk1>
        <a:lt1>
          <a:srgbClr val="FFFFFF"/>
        </a:lt1>
        <a:dk2>
          <a:srgbClr val="4F271C"/>
        </a:dk2>
        <a:lt2>
          <a:srgbClr val="969696"/>
        </a:lt2>
        <a:accent1>
          <a:srgbClr val="3891A7"/>
        </a:accent1>
        <a:accent2>
          <a:srgbClr val="EDAA01"/>
        </a:accent2>
        <a:accent3>
          <a:srgbClr val="FFFFFF"/>
        </a:accent3>
        <a:accent4>
          <a:srgbClr val="000000"/>
        </a:accent4>
        <a:accent5>
          <a:srgbClr val="AEC7D0"/>
        </a:accent5>
        <a:accent6>
          <a:srgbClr val="D79A01"/>
        </a:accent6>
        <a:hlink>
          <a:srgbClr val="C32D2E"/>
        </a:hlink>
        <a:folHlink>
          <a:srgbClr val="84AA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37TGp_bizpeople_light_ani">
  <a:themeElements>
    <a:clrScheme name="437TGp_bizpeople_light_ani 1">
      <a:dk1>
        <a:srgbClr val="30311D"/>
      </a:dk1>
      <a:lt1>
        <a:srgbClr val="FFFFFF"/>
      </a:lt1>
      <a:dk2>
        <a:srgbClr val="003366"/>
      </a:dk2>
      <a:lt2>
        <a:srgbClr val="DDDDDD"/>
      </a:lt2>
      <a:accent1>
        <a:srgbClr val="7E52CC"/>
      </a:accent1>
      <a:accent2>
        <a:srgbClr val="4A9ACC"/>
      </a:accent2>
      <a:accent3>
        <a:srgbClr val="FFFFFF"/>
      </a:accent3>
      <a:accent4>
        <a:srgbClr val="272817"/>
      </a:accent4>
      <a:accent5>
        <a:srgbClr val="C0B3E2"/>
      </a:accent5>
      <a:accent6>
        <a:srgbClr val="428BB9"/>
      </a:accent6>
      <a:hlink>
        <a:srgbClr val="4582A7"/>
      </a:hlink>
      <a:folHlink>
        <a:srgbClr val="B2AF7A"/>
      </a:folHlink>
    </a:clrScheme>
    <a:fontScheme name="437TGp_bizpeople_light_a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857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rgbClr val="080808">
                    <a:alpha val="50000"/>
                  </a:srgb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857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rgbClr val="080808">
                    <a:alpha val="50000"/>
                  </a:srgb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37TGp_bizpeople_light_ani 1">
        <a:dk1>
          <a:srgbClr val="30311D"/>
        </a:dk1>
        <a:lt1>
          <a:srgbClr val="FFFFFF"/>
        </a:lt1>
        <a:dk2>
          <a:srgbClr val="003366"/>
        </a:dk2>
        <a:lt2>
          <a:srgbClr val="DDDDDD"/>
        </a:lt2>
        <a:accent1>
          <a:srgbClr val="7E52CC"/>
        </a:accent1>
        <a:accent2>
          <a:srgbClr val="4A9ACC"/>
        </a:accent2>
        <a:accent3>
          <a:srgbClr val="FFFFFF"/>
        </a:accent3>
        <a:accent4>
          <a:srgbClr val="272817"/>
        </a:accent4>
        <a:accent5>
          <a:srgbClr val="C0B3E2"/>
        </a:accent5>
        <a:accent6>
          <a:srgbClr val="428BB9"/>
        </a:accent6>
        <a:hlink>
          <a:srgbClr val="4582A7"/>
        </a:hlink>
        <a:folHlink>
          <a:srgbClr val="B2AF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37TGp_bizpeople_light_ani 2">
        <a:dk1>
          <a:srgbClr val="000000"/>
        </a:dk1>
        <a:lt1>
          <a:srgbClr val="FFFFFF"/>
        </a:lt1>
        <a:dk2>
          <a:srgbClr val="702424"/>
        </a:dk2>
        <a:lt2>
          <a:srgbClr val="C0C0C0"/>
        </a:lt2>
        <a:accent1>
          <a:srgbClr val="54BBBE"/>
        </a:accent1>
        <a:accent2>
          <a:srgbClr val="E49514"/>
        </a:accent2>
        <a:accent3>
          <a:srgbClr val="FFFFFF"/>
        </a:accent3>
        <a:accent4>
          <a:srgbClr val="000000"/>
        </a:accent4>
        <a:accent5>
          <a:srgbClr val="B3DADB"/>
        </a:accent5>
        <a:accent6>
          <a:srgbClr val="CF8711"/>
        </a:accent6>
        <a:hlink>
          <a:srgbClr val="6C9A42"/>
        </a:hlink>
        <a:folHlink>
          <a:srgbClr val="82AB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37TGp_bizpeople_light_ani 3">
        <a:dk1>
          <a:srgbClr val="003366"/>
        </a:dk1>
        <a:lt1>
          <a:srgbClr val="FFFFFF"/>
        </a:lt1>
        <a:dk2>
          <a:srgbClr val="000000"/>
        </a:dk2>
        <a:lt2>
          <a:srgbClr val="DDDDDD"/>
        </a:lt2>
        <a:accent1>
          <a:srgbClr val="438ACB"/>
        </a:accent1>
        <a:accent2>
          <a:srgbClr val="32A287"/>
        </a:accent2>
        <a:accent3>
          <a:srgbClr val="FFFFFF"/>
        </a:accent3>
        <a:accent4>
          <a:srgbClr val="002A56"/>
        </a:accent4>
        <a:accent5>
          <a:srgbClr val="B0C4E2"/>
        </a:accent5>
        <a:accent6>
          <a:srgbClr val="2C927A"/>
        </a:accent6>
        <a:hlink>
          <a:srgbClr val="729943"/>
        </a:hlink>
        <a:folHlink>
          <a:srgbClr val="82B4B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437TGp_bizpeople_light_ani">
  <a:themeElements>
    <a:clrScheme name="437TGp_bizpeople_light_ani 1">
      <a:dk1>
        <a:srgbClr val="30311D"/>
      </a:dk1>
      <a:lt1>
        <a:srgbClr val="FFFFFF"/>
      </a:lt1>
      <a:dk2>
        <a:srgbClr val="003366"/>
      </a:dk2>
      <a:lt2>
        <a:srgbClr val="DDDDDD"/>
      </a:lt2>
      <a:accent1>
        <a:srgbClr val="7E52CC"/>
      </a:accent1>
      <a:accent2>
        <a:srgbClr val="4A9ACC"/>
      </a:accent2>
      <a:accent3>
        <a:srgbClr val="FFFFFF"/>
      </a:accent3>
      <a:accent4>
        <a:srgbClr val="272817"/>
      </a:accent4>
      <a:accent5>
        <a:srgbClr val="C0B3E2"/>
      </a:accent5>
      <a:accent6>
        <a:srgbClr val="428BB9"/>
      </a:accent6>
      <a:hlink>
        <a:srgbClr val="4582A7"/>
      </a:hlink>
      <a:folHlink>
        <a:srgbClr val="B2AF7A"/>
      </a:folHlink>
    </a:clrScheme>
    <a:fontScheme name="437TGp_bizpeople_light_a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857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rgbClr val="080808">
                    <a:alpha val="50000"/>
                  </a:srgb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8575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rgbClr val="080808">
                    <a:alpha val="50000"/>
                  </a:srgb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37TGp_bizpeople_light_ani 1">
        <a:dk1>
          <a:srgbClr val="30311D"/>
        </a:dk1>
        <a:lt1>
          <a:srgbClr val="FFFFFF"/>
        </a:lt1>
        <a:dk2>
          <a:srgbClr val="003366"/>
        </a:dk2>
        <a:lt2>
          <a:srgbClr val="DDDDDD"/>
        </a:lt2>
        <a:accent1>
          <a:srgbClr val="7E52CC"/>
        </a:accent1>
        <a:accent2>
          <a:srgbClr val="4A9ACC"/>
        </a:accent2>
        <a:accent3>
          <a:srgbClr val="FFFFFF"/>
        </a:accent3>
        <a:accent4>
          <a:srgbClr val="272817"/>
        </a:accent4>
        <a:accent5>
          <a:srgbClr val="C0B3E2"/>
        </a:accent5>
        <a:accent6>
          <a:srgbClr val="428BB9"/>
        </a:accent6>
        <a:hlink>
          <a:srgbClr val="4582A7"/>
        </a:hlink>
        <a:folHlink>
          <a:srgbClr val="B2AF7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37TGp_bizpeople_light_ani 2">
        <a:dk1>
          <a:srgbClr val="000000"/>
        </a:dk1>
        <a:lt1>
          <a:srgbClr val="FFFFFF"/>
        </a:lt1>
        <a:dk2>
          <a:srgbClr val="702424"/>
        </a:dk2>
        <a:lt2>
          <a:srgbClr val="C0C0C0"/>
        </a:lt2>
        <a:accent1>
          <a:srgbClr val="54BBBE"/>
        </a:accent1>
        <a:accent2>
          <a:srgbClr val="E49514"/>
        </a:accent2>
        <a:accent3>
          <a:srgbClr val="FFFFFF"/>
        </a:accent3>
        <a:accent4>
          <a:srgbClr val="000000"/>
        </a:accent4>
        <a:accent5>
          <a:srgbClr val="B3DADB"/>
        </a:accent5>
        <a:accent6>
          <a:srgbClr val="CF8711"/>
        </a:accent6>
        <a:hlink>
          <a:srgbClr val="6C9A42"/>
        </a:hlink>
        <a:folHlink>
          <a:srgbClr val="82AB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37TGp_bizpeople_light_ani 3">
        <a:dk1>
          <a:srgbClr val="003366"/>
        </a:dk1>
        <a:lt1>
          <a:srgbClr val="FFFFFF"/>
        </a:lt1>
        <a:dk2>
          <a:srgbClr val="000000"/>
        </a:dk2>
        <a:lt2>
          <a:srgbClr val="DDDDDD"/>
        </a:lt2>
        <a:accent1>
          <a:srgbClr val="438ACB"/>
        </a:accent1>
        <a:accent2>
          <a:srgbClr val="32A287"/>
        </a:accent2>
        <a:accent3>
          <a:srgbClr val="FFFFFF"/>
        </a:accent3>
        <a:accent4>
          <a:srgbClr val="002A56"/>
        </a:accent4>
        <a:accent5>
          <a:srgbClr val="B0C4E2"/>
        </a:accent5>
        <a:accent6>
          <a:srgbClr val="2C927A"/>
        </a:accent6>
        <a:hlink>
          <a:srgbClr val="729943"/>
        </a:hlink>
        <a:folHlink>
          <a:srgbClr val="82B4B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576TGp_report_light</Template>
  <TotalTime>2500</TotalTime>
  <Words>864</Words>
  <Application>Microsoft Office PowerPoint</Application>
  <PresentationFormat>Widescreen</PresentationFormat>
  <Paragraphs>226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Black</vt:lpstr>
      <vt:lpstr>Calibri</vt:lpstr>
      <vt:lpstr>Times New Roman</vt:lpstr>
      <vt:lpstr>Verdana</vt:lpstr>
      <vt:lpstr>Wingdings</vt:lpstr>
      <vt:lpstr>576TGp_report_light</vt:lpstr>
      <vt:lpstr>busine1_p</vt:lpstr>
      <vt:lpstr>437TGp_bizpeople_light_ani</vt:lpstr>
      <vt:lpstr>1_437TGp_bizpeople_light_ani</vt:lpstr>
      <vt:lpstr>PowerPoint Presentation</vt:lpstr>
      <vt:lpstr>OSI LAYER</vt:lpstr>
      <vt:lpstr>Definisi OSI</vt:lpstr>
      <vt:lpstr>Manfaat OSI Layer</vt:lpstr>
      <vt:lpstr>PowerPoint Presentation</vt:lpstr>
      <vt:lpstr>Fungsi Tiap Layer</vt:lpstr>
      <vt:lpstr>Fungsi Tiap Layer</vt:lpstr>
      <vt:lpstr>Fungsi Tiap Layer</vt:lpstr>
      <vt:lpstr>Fungsi Tiap Layer</vt:lpstr>
      <vt:lpstr>Fungsi Tiap Layer</vt:lpstr>
      <vt:lpstr>Fungsi Tiap Layer</vt:lpstr>
      <vt:lpstr>Fungsi Tiap Layer</vt:lpstr>
      <vt:lpstr>Komunikasi Antar Layer</vt:lpstr>
      <vt:lpstr>Penerapan OSI Layer</vt:lpstr>
      <vt:lpstr>Thank You!</vt:lpstr>
    </vt:vector>
  </TitlesOfParts>
  <Company>Guild Design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Danar Pamungkas</dc:creator>
  <cp:lastModifiedBy>Danar Pamungkas</cp:lastModifiedBy>
  <cp:revision>90</cp:revision>
  <dcterms:created xsi:type="dcterms:W3CDTF">2020-03-21T20:28:08Z</dcterms:created>
  <dcterms:modified xsi:type="dcterms:W3CDTF">2020-05-11T18:11:24Z</dcterms:modified>
</cp:coreProperties>
</file>